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1" r:id="rId4"/>
    <p:sldId id="272" r:id="rId5"/>
    <p:sldId id="273" r:id="rId6"/>
    <p:sldId id="270" r:id="rId7"/>
    <p:sldId id="257" r:id="rId8"/>
    <p:sldId id="274" r:id="rId9"/>
    <p:sldId id="277" r:id="rId10"/>
    <p:sldId id="278" r:id="rId11"/>
    <p:sldId id="279" r:id="rId12"/>
    <p:sldId id="275" r:id="rId13"/>
    <p:sldId id="281" r:id="rId14"/>
    <p:sldId id="276" r:id="rId15"/>
    <p:sldId id="262" r:id="rId16"/>
    <p:sldId id="282" r:id="rId17"/>
    <p:sldId id="285" r:id="rId18"/>
    <p:sldId id="286" r:id="rId19"/>
    <p:sldId id="283" r:id="rId20"/>
    <p:sldId id="284" r:id="rId21"/>
    <p:sldId id="287" r:id="rId22"/>
    <p:sldId id="291" r:id="rId23"/>
    <p:sldId id="288" r:id="rId24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F17C6"/>
    <a:srgbClr val="E2040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274" autoAdjust="0"/>
  </p:normalViewPr>
  <p:slideViewPr>
    <p:cSldViewPr>
      <p:cViewPr varScale="1">
        <p:scale>
          <a:sx n="91" d="100"/>
          <a:sy n="91" d="100"/>
        </p:scale>
        <p:origin x="438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17:40:06.27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6137 7454 0,'-24'0'172,"1"0"-157,-1 0 1,1 0 0,-1 0-1,1 0-15,-1 0 31,1 0-31,-1 0 16,1 0 0,-1 23-16,1-23 15,-1-23-15,24 46 16,-23-23-1,-1-23-15,1 23 32,-1 23-17,1-46 1,-1 23 15,0 23-15,24-46-1,0 46-15,-23-46 16,23 46-1,-24-23-15,1 0 32,-1 0 30,24 24 156,0-1-186,0 1-1,0-1 0,0 1 0,0-1-15,0 1-1,0-1 17,-23-23-1,23 24-31,0-1 31,0 1-15,0-1 30,0 1-14,0-1-17,0 1 32,0-1-16,0 1-15,0-1 15,0 1 0,-24-24-15,48 0-1,-24 23 1,-24-23 0,48 0-16,-48 0 31,48 0-31,-24 24 31,0-1 31,-24-23 48,48 0-110,-48 0 15,48 0 1,-24-23-16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17:57:08.329"/>
    </inkml:context>
    <inkml:brush xml:id="br0">
      <inkml:brushProperty name="width" value="0.15875" units="cm"/>
      <inkml:brushProperty name="height" value="0.15875" units="cm"/>
      <inkml:brushProperty name="color" value="#FFC000"/>
    </inkml:brush>
  </inkml:definitions>
  <inkml:trace contextRef="#ctx0" brushRef="#br0">19586 13685 0,'32'0'63,"-32"43"-48,0-1 17,0 0-32,33 0 31,-33 0-31,0 0 15,32 0 1,-32 0-16,0 0 16,33 1-1,-33-1-15,0 42 16,33-42-1,-33 0-15,0 42 16,32-42 0,-32 1-16,0-1 15,33 42 1,-33-42-16,0 0 15,0 0-15,32-42 16,-32 42 0,0 0-16,33-42 78,-66 0-63,66 0 1,-33-42 31,32 0-32,-32 0 1,33 42-1,-33-42 1,0 0-16,0 0 16,0 0-16,32 0 15,-32-1 1,0-41-16,0 42 15,0-42 1,33 42-16,-33-42 16,0-1-1,0 43-15,0-42 16,0 0-1,0 0-15,0-1 16,0 1 0,0 0-16,0-42 15,0 41 1,0 1-16,-33 0 15,33 0 1,0 0-16,0 41 16,0-41-1,0 0-15,0 42 16,0-42-1,0 0-15,33 41 16,-33-41 0,0 42-16,0 0 15,0 0-15,0 0 16,0 0-1,0 0-15,0-1 32,33 43 92,-1 0-92,1 0-32,-1 0 15,1 0 1,-1 0-16,33 0 15,1 0-15,-1 0 16,0 0 0,0 0-16,0 0 15,0 43 1,0-43-16,33 0 15,-33 0 1,0 0-16,33 0 16,-33 0-1,0 0-15,0 0 16,0 0-1,0 0-15,-32 42 16,0-42 0,-1 0-16,1 0 31,-33 0 312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21:19:16.62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6137 7454 0,'-24'0'172,"1"0"-157,-1 0 1,1 0 0,-1 0-1,1 0-15,-1 0 31,1 0-31,-1 0 16,1 0 0,-1 23-16,1-23 15,-1-23-15,24 46 16,-23-23-1,-1-23-15,1 23 32,-1 23-17,1-46 1,-1 23 15,0 23-15,24-46-1,0 46-15,-23-46 16,23 46-1,-24-23-15,1 0 32,-1 0 30,24 24 156,0-1-186,0 1-1,0-1 0,0 1 0,0-1-15,0 1-1,0-1 17,-23-23-1,23 24-31,0-1 31,0 1-15,0-1 30,0 1-14,0-1-17,0 1 32,0-1-16,0 1-15,0-1 15,0 1 0,-24-24-15,48 0-1,-24 23 1,-24-23 0,48 0-16,-48 0 31,48 0-31,-24 24 31,0-1 31,-24-23 48,48 0-110,-48 0 15,48 0 1,-24-23-16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4T15:15:42.31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6137 7454 0,'-24'0'172,"1"0"-157,-1 0 1,1 0 0,-1 0-1,1 0-15,-1 0 31,1 0-31,-1 0 16,1 0 0,-1 23-16,1-23 15,-1-23-15,24 46 16,-23-23-1,-1-23-15,1 23 32,-1 23-17,1-46 1,-1 23 15,0 23-15,24-46-1,0 46-15,-23-46 16,23 46-1,-24-23-15,1 0 32,-1 0 30,24 24 156,0-1-186,0 1-1,0-1 0,0 1 0,0-1-15,0 1-1,0-1 17,-23-23-1,23 24-31,0-1 31,0 1-15,0-1 30,0 1-14,0-1-17,0 1 32,0-1-16,0 1-15,0-1 15,0 1 0,-24-24-15,48 0-1,-24 23 1,-24-23 0,48 0-16,-48 0 31,48 0-31,-24 24 31,0-1 31,-24-23 48,48 0-110,-48 0 15,48 0 1,-24-23-16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21:19:16.62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6137 7454 0,'-24'0'172,"1"0"-157,-1 0 1,1 0 0,-1 0-1,1 0-15,-1 0 31,1 0-31,-1 0 16,1 0 0,-1 23-16,1-23 15,-1-23-15,24 46 16,-23-23-1,-1-23-15,1 23 32,-1 23-17,1-46 1,-1 23 15,0 23-15,24-46-1,0 46-15,-23-46 16,23 46-1,-24-23-15,1 0 32,-1 0 30,24 24 156,0-1-186,0 1-1,0-1 0,0 1 0,0-1-15,0 1-1,0-1 17,-23-23-1,23 24-31,0-1 31,0 1-15,0-1 30,0 1-14,0-1-17,0 1 32,0-1-16,0 1-15,0-1 15,0 1 0,-24-24-15,48 0-1,-24 23 1,-24-23 0,48 0-16,-48 0 31,48 0-31,-24 24 31,0-1 31,-24-23 48,48 0-110,-48 0 15,48 0 1,-24-23-16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5T21:27:57.12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3480 12227 0,'23'0'78,"-23"23"-78,0 1 31,24-24-16,-1 23 1,1 1 15,-1-1-31,1 1 16,-1-24-1,1 23-15,23 1 16,-24-1 0,1 1-16,-1-1 15,25 1 1,-25-1-16,1 1 15,-1 23-15,1-23 16,-1-1 0,-23 1-16,24 23 15,-1-24 1,-23 24-16,24-23 15,-24 23 1,23-24-16,-23 24 16,0-23-1,0 23-15,0-24 16,0 24-1,0-23-15,0-1 16,0 24 0,0-23-16,0-1 15,0 1 1,-23-1-16,23 1 15,0-1 1,0 1-16,-24-1 16,24 1-1,0-1 1,0 1-1,-23-1 1,23 1 15,23-48 406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4T21:49:13.02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6137 7454 0,'-24'0'172,"1"0"-157,-1 0 1,1 0 0,-1 0-1,1 0-15,-1 0 31,1 0-31,-1 0 16,1 0 0,-1 23-16,1-23 15,-1-23-15,24 46 16,-23-23-1,-1-23-15,1 23 32,-1 23-17,1-46 1,-1 23 15,0 23-15,24-46-1,0 46-15,-23-46 16,23 46-1,-24-23-15,1 0 32,-1 0 30,24 24 156,0-1-186,0 1-1,0-1 0,0 1 0,0-1-15,0 1-1,0-1 17,-23-23-1,23 24-31,0-1 31,0 1-15,0-1 30,0 1-14,0-1-17,0 1 32,0-1-16,0 1-15,0-1 15,0 1 0,-24-24-15,48 0-1,-24 23 1,-24-23 0,48 0-16,-48 0 31,48 0-31,-24 24 31,0-1 31,-24-23 48,48 0-110,-48 0 15,48 0 1,-24-23-16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21:19:16.62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6137 7454 0,'-24'0'172,"1"0"-157,-1 0 1,1 0 0,-1 0-1,1 0-15,-1 0 31,1 0-31,-1 0 16,1 0 0,-1 23-16,1-23 15,-1-23-15,24 46 16,-23-23-1,-1-23-15,1 23 32,-1 23-17,1-46 1,-1 23 15,0 23-15,24-46-1,0 46-15,-23-46 16,23 46-1,-24-23-15,1 0 32,-1 0 30,24 24 156,0-1-186,0 1-1,0-1 0,0 1 0,0-1-15,0 1-1,0-1 17,-23-23-1,23 24-31,0-1 31,0 1-15,0-1 30,0 1-14,0-1-17,0 1 32,0-1-16,0 1-15,0-1 15,0 1 0,-24-24-15,48 0-1,-24 23 1,-24-23 0,48 0-16,-48 0 31,48 0-31,-24 24 31,0-1 31,-24-23 48,48 0-110,-48 0 15,48 0 1,-24-23-16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4T16:49:37.798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19586 12979 0,'23'0'63,"-23"24"-48,0-1 17,0 1-32,24-1 31,-24 1-31,0-1 15,23 1 1,-23-1-16,0 1 16,24-1-1,-24 1-15,0 23 16,23-24-1,-23 1-15,0 23 16,24-24 0,-24 1-16,0-1 15,23 25 1,-23-25-16,0 1 15,0-1-15,24-23 16,-24 24 0,0-1-16,23-23 78,-46 0-63,46 0 1,-23-23 31,24-1-32,-24 1 1,23 23-1,-23-24 1,0 1-16,0-1 16,0 0-16,24 1 15,-24-1 1,0-23-16,0 24 15,0-24 1,23 23-16,-23-23 16,0 0-1,0 24-15,0-24 16,0 0-1,0 0-15,0 0 16,0 0 0,0 0-16,0-24 15,0 24 1,0 0-16,-23 0 15,23 0 1,0 0-16,0 23 16,0-23-1,0 0-15,0 24 16,0-24-1,0 0-15,23 23 16,-23-23 0,0 24-16,0-1 15,0 1-15,0-1 16,0 1-1,0-1-15,0 1 32,24 23 92,0 0-92,-1 0-32,1 0 15,-1 0 1,1 0-16,23 0 15,0 0-15,0 0 16,0 0 0,0 0-16,0 0 15,0 23 1,0-23-16,23 0 15,-23 0 1,0 0-16,24 0 16,-24 0-1,0 0-15,0 0 16,0 0-1,0 0-15,-23 24 16,-1-24 0,1 0-16,-1 0 31,-23 0 312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21:19:16.62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6137 7454 0,'-24'0'172,"1"0"-157,-1 0 1,1 0 0,-1 0-1,1 0-15,-1 0 31,1 0-31,-1 0 16,1 0 0,-1 23-16,1-23 15,-1-23-15,24 46 16,-23-23-1,-1-23-15,1 23 32,-1 23-17,1-46 1,-1 23 15,0 23-15,24-46-1,0 46-15,-23-46 16,23 46-1,-24-23-15,1 0 32,-1 0 30,24 24 156,0-1-186,0 1-1,0-1 0,0 1 0,0-1-15,0 1-1,0-1 17,-23-23-1,23 24-31,0-1 31,0 1-15,0-1 30,0 1-14,0-1-17,0 1 32,0-1-16,0 1-15,0-1 15,0 1 0,-24-24-15,48 0-1,-24 23 1,-24-23 0,48 0-16,-48 0 31,48 0-31,-24 24 31,0-1 31,-24-23 48,48 0-110,-48 0 15,48 0 1,-24-23-16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4T16:49:37.798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19586 12979 0,'23'0'63,"-23"24"-48,0-1 17,0 1-32,24-1 31,-24 1-31,0-1 15,23 1 1,-23-1-16,0 1 16,24-1-1,-24 1-15,0 23 16,23-24-1,-23 1-15,0 23 16,24-24 0,-24 1-16,0-1 15,23 25 1,-23-25-16,0 1 15,0-1-15,24-23 16,-24 24 0,0-1-16,23-23 78,-46 0-63,46 0 1,-23-23 31,24-1-32,-24 1 1,23 23-1,-23-24 1,0 1-16,0-1 16,0 0-16,24 1 15,-24-1 1,0-23-16,0 24 15,0-24 1,23 23-16,-23-23 16,0 0-1,0 24-15,0-24 16,0 0-1,0 0-15,0 0 16,0 0 0,0 0-16,0-24 15,0 24 1,0 0-16,-23 0 15,23 0 1,0 0-16,0 23 16,0-23-1,0 0-15,0 24 16,0-24-1,0 0-15,23 23 16,-23-23 0,0 24-16,0-1 15,0 1-15,0-1 16,0 1-1,0-1-15,0 1 32,24 23 92,0 0-92,-1 0-32,1 0 15,-1 0 1,1 0-16,23 0 15,0 0-15,0 0 16,0 0 0,0 0-16,0 0 15,0 23 1,0-23-16,23 0 15,-23 0 1,0 0-16,24 0 16,-24 0-1,0 0-15,0 0 16,0 0-1,0 0-15,-23 24 16,-1-24 0,1 0-16,-1 0 31,-23 0 312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17:42:18.73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17023 13402 0,'23'0'78,"1"0"-63,0 0 1,-1 0-1,24 0-15,-23 0 16,23 0 0,0 0-16,-24 0 15,1 0 1,-1 0-16,24 0 15,-23 0 1,-1 0-16,1 0 16,-1 0-16,1 0 31,-1 0 62,1 0-61,-1 0-1,1 0-16,-1 0 1,1 0 15,-24 24 203,0-1-203,-24 1-31,24 0 16,0-1 0,0 1-16,0-1 15,0 1 1,0 23-1,0-24 1,-23 1 0,23-1-16,0 1 31,0-1-31,0 1 15,0-1 1,0 1 15,23-24-31,-23 23 47,-23-23-31,46 24-1,-46-1 1,23 1-1,0-1 17,0 1 14,0-24 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5T19:38:22.40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5055 11780 0,'0'0'62,"0"0"-46,0-23-1,0 23 1,0 0 15,0 0-15,0 0-1,0-24 1,-23 24-1,23 0 1,0-24 0,0 24-1,-24-23 16,24-1-15,0 1 0,-23 23-1,23 0 1,0-24-1,-24 24 1,24-23 0,-23 23 15,23-24-16,-24 24-15,24-23 16,0 23 0,-23 0-1,23-24 1,0 24-1,-24-23 17,1 23-17,23-24 1,-24 24-1,24 0 1,-23-23 0,-1 23-1,24 0 1,-23-24-1,-1 24 1,0 0 0,1-23-1,-1 23 1,24 0-1,-23 0 1,-1 0 0,24-24-1,-23 24 1,-1 0-1,1 0 1,23 0 0,-47-23-1,23 23 1,1 0 15,23 0-15,-24-24 15,1 24-16,23 0 1,-47 0 0,47 0-1,-47 0 1,47 0-1,0 0 1,-24 0 0,1-23 15,-1 23-16,24 0 1,-23 0 0,-1 0-1,24 0 1,-23 0-1,23 0 1,-24 0 0,-23 0 15,47 0-16,-23 0 1,23 0 0,-24 0-1,24 0 1,-23 0-1,23 0 1,-24 0 0,1 0 15,23 0-16,-24 0 1,24 0 0,-23 0-1,23 0 1,-24 0 15,24 0-15,-23 23-1,23-23 16,-24 0-15,1 24-16,23-24 31,0 0-15,0 0-16,-24 0 15,24 23 17,-24-23-17,-23 24 16,47-1-15,0-23-16,-23 0 16,-1 24 15,24-24-31,-23 0 15,-1 23 17,1 1-17,-1-1 1,24-23 15,-23 24-31,23-24 16,-24 23 15,1 1-31,-1-1 15,1 1 1,-1-24 15,1 70 0,23-70-15,-24 24 15,24-24-31,0 0 16,-23 24-1,23-24 1,0 0 0,-24 47 15,1-24 0,23 1-15,0-24-1,0 0-15,0 23 16,-24 1-1,24-1 1,-23 1 0,23 46 15,0-46 0,-24-1-15,24 1-1,0-24 1,0 0-1,0 47 1,0-47 0,0 23-1,0 1 1,0 23 15,0-47-15,0 23-1,24 1 1,-24-1-1,0-23 1,23 24 0,-23-24-1,0 23 1,0 1 15,24-1-15,-24-23-1,0 24 1,23-1-1,-23-23 1,0 24 0,0-1-1,24-23 1,-24 47 15,23-23 0,-23-24-15,0 23-1,24 1 1,-24 0 0,23-1-1,-23-23 1,24 24-1,-1-1 17,-23 1-17,24-1 1,-24 1-1,0-24 1,23 23 0,-23 1-1,24-1 1,-24-23-1,23 47 17,1-23-17,-1-1 1,-23-23-1,0 0 1,24 0 0,-24 24-1,23-24 1,1 23-1,-24 1 17,23-1-17,1 1 1,-1-1-1,-23-23 1,24 0 0,-24 0-1,24 24 1,-24-24-1,23 23 17,1-23-17,-24 0 1,23 0-1,-23 24 17,24-24-17,-24 0 1,0 0-1,23 0 1,1 23 15,-1-23-15,-23 0-1,0 0 1,24 0 0,-24 0-1,23 0 1,1 0-1,-24 0 1,23 0 15,1 0-15,-24 0-1,23 0 1,1 0 0,-1 0-1,-23 0 1,24 0-1,-1 0 1,-23-23 15,24 23-15,-1 0-1,1 0 1,-24 0 0,23-24-1,1 24 1,-24 0-1,23 0 1,24-23 15,-23 23-15,-1 0-1,24 0 17,-47-24-17,24 24 1,-1 0 15,-23 0-15,24 0-1,-1 0 16,-23 0-15,24-23 0,-1 23-1,-23 0 1,24 0-1,-1 0 1,1 0 0,0-24-1,-1 24 16,1-23-15,-1-1 0,-23 24-1,47 0 1,-47-23-1,47-1 1,-47 24 0,24-23-1,-24 23 16,23 0-15,-23-24 0,24 24-1,-24-23 1,23-1 15,-23 24-15,24-23-1,-24-1 1,23 24 15,-23-23-15,0 23-1,24-24 1,-24 24-1,0-23 1,0 23 0,0 0-1,23-24 1,-23-23 15,24 47-15,-24 0-1,0-23 1,0 23-1,0 0 1,0-24 0,0 0-1,0 24 1,23-23 15,-23 23-15,0-24-1,0 24 1,0-23-1,0 23 1,0 0 0,0-24-1,0 1 16,0-1 1,0 24-17,0 0 1,0-23-1,0 23 1,0-24 0,0 24-1,0-23 1,0 23-1,0-24 17,0 24-17,0-23 1,0 23-1,24-24 1,-24 24 0,0 0-1,0 0 1,0-23-1,0 23 17,0-24-17,0 1 1,0 23-1,0-24 1,0 24 0,0-23-1,0 23 1,0-24-1,0 24 17,0-23-17,0 23 1,0 0-1,0-24 1,0 24 0,0 0-1,0 0 1,0-23-1,0-1 17,0 24-17,0-23 1,0 23 15,0-24-15,0 24-1,0 0 1,-24 0-1,24-23 1,0-1 15,0 24-15,0 0-1,0-23 17,0 23-1,0 0-16,-23 0 1,23-24 0,0 24-1,0-23 16,0 23-15,0 0 0,-24 0-1,24 0 1,0-24-1,0 24 1,0 0 0,0 0-1,-23-23 16,23 23-15,0 0 0,0-24-1,-24 24 1,24 0 15,0 0-15,0-23-1,0 23 1,-23 0 15,23 0 0,0 0-15,0 0-1,0 0 1,0-24 0,0 24-1,0 0 1,0 0-1,0-23 17,0 23-17,0 0 1,0 0 31,0 0-32,0 0 32,0-24 15,-24 24-30,48 0-1,-48 0-16,24 24 95,0-24-1,0 0-94</inkml:trace>
  <inkml:trace contextRef="#ctx0" brushRef="#br0" timeOffset="10143.0142">4021 13214 0,'0'0'31,"0"0"-15,0 0 0,0 0 30,0 0-14,0 0 61,0 0-77,-24 0 109,24-23-110,0 23 16,0 0-15,0 0 0,0 0-1,0 0 1,0 0-1,0 0 1,0 0 93,-23 0-93,23 0-1,0 0 48,0 0-16,0 23 15,0-23-46,0 0 15,0 24-16,0-1 1,0-23 0,0 0-1,0 0 1,0 0-1,0 24 1,0-24 0,0 0-1,0 23 1,0-23-1,0 24 17,0-24-17,0 0 1,0 23-1,0-23 1,-24 0 0,24 24-1,0-24 1,0 23-1,0-23 1,0 24 0,0-24-1,0 0 1,0 23-1,0-23 1,0 0 0,0 24-1,-23-24 1,23 0-1,0 24 1,0-24 0,0 0-16,0 0 31,0 23-16,0-23 1,0 24 0,0-24-1,0 0 1,-24 23-16,24-23 31,0 0-15,0 0-16,0 0 15,0 24 16,0-24-15,0 23-16,-23-23 31,23 24-15,0-24-16,0 0 15,0 23 17,0-23-32,0 0 15,0 24 16,0-24-31,0 0 16,0 23 0,0-23 15,0 0-31,0 47 31,-24-47-15,24 0 15,0 0-16,0 24 1,0-24 0,0 23-1,0 1 1,-23-24 15,23 0-31,0 0 16,0 47 15,0-24-16,0-23 1,0 0 15,0 24-15,0-24-1,0 23 1,0 1 0,0-1-1,-24 24 16,24-47-15,0 24 0,0-24-1,0 47 1,0-24-1,0-23 1,0 0 0,0 0-1,0 47 16,0-47-15,0 24 0,0-24-1,0 0 1,-24 47-1,24-24 1,0 1 0,0-24-1,0 23 16,0 1-15,0 0 0,0-1-1,0 1 1,0-24-1,0 23 1,0 1 0,0-24-1,-23 47 16,23-24-15,0 1 0,0-1-1,0 1 1,0-1-1,0 1 1,0-1 0,0 1-1,-24-1 16,24 24-15,0-47 0,0 24 15,0-1-16,0-23 1,0 24 0,0 23 15,0-47-16,0 47 1,-23-24 0,23-23-1,0 24 1,0 23-1,0-24 1,0-23 0,0 24-1,0-1 1,0 1 15,0-1-15,-24 1-1,24-24 1,0 24-1,0-24 1,0 47 0,0-47-1,0 47 1,0-24 15,0 1-15,0-24-1,0 23 1,0 1-1,0-1 1,0 24 15,-23-23-15,23-1-1,0 48 17,0-24-17,0-24 1,0 1-1,0 23 1,0-47 0,0 23-1,0-23 1,0 24-1,0 46 17,0-23-17,-24 0 16,24-23-15,0-24 0,0 47-1,0-24 1,0-23-1,0 24 1,0 0 15,0-1-15,0 1-1,0-1 1,0 24 0,0-23-1,0-1 1,0-23-1,0 24 1,-23 46 15,23-46-15,0-1-1,0 1 1,0-24 15,0 47-15,0-24-1,0-23 1,0 47 0,0-23 15,0 23-16,0-47 1,0 23 0,0 1 15,0-1-16,0-23 1,0 0 0,0 24-1,0-1 16,0 1-15,0-1 0,0 1-1,0-1 1,0 1-1,0-1 1,0-23 0,0 24-1,0 23 16,0-47-15,0 24 0,0-24-1,0 23 1,0 1-1,0-1 1,0 1 0,0-1 15,0 48 0,0-48-15,0-23-1,0 0 1,0 24-1,0 23 1,0 23 0,0-70-1,0 24 1,0 23 15,0-47-15,0 23-1,0-23 1,0 0-1,0 0 1,23 0 62</inkml:trace>
  <inkml:trace contextRef="#ctx0" brushRef="#br0" timeOffset="20306.0304">3856 13920 0,'-23'-24'31,"23"24"-16,0 0 1,0 0 0,0 0-1,0 0 1,-24 0-1,24 0 1,0 0 0,0 0 15,0 0-16,0 0 1,-24 24 31,24-24-32,0 0 1,-23 23 0,23-23-1,-24 0 1,1 47 15,-1-47-15,1 24-1,23-1 1,-24-23-1,1 24 1,-1-1 0,1 1-1,23-24 1,-47 47 15,23-47-31,24 23 31,-23 1-15,23-24-1,-24 0 1,1 23 0,-1 1-1,1-24-15,-24 70 47,23-70-47,1 24 31,23-24-15,-24 0-1,24 24-15,0-24 32,-47 47-32,24-47 15,-48 47 32,24-24-47,24 1 16,-1-24 15,1 23-16,-1 1-15,-23-1 16,24 24 15,-24-47-31,-48 71 47,95-48-47,-23 1 16,-24-1 15,47-23 0,-24 24 0,1-1-31,-1-23 16,-23 47-1,0-23 17,47-1-17,-23-23 16,-1 24-31,1-1 16,-1 1 0,1-24-1,23 0 1,-24 23-1,1 1 17,-1-1-17,1-23 1,23 0-1,0 0 1,0 0 0,0 0-1,-24 0 1,24 24-1,0-24 17,-23 0-17,23 23 1,-24-23-1,1 0 1,-1 24 15,24-24-15,-23 0-1,23 0 1,-47 23 15,23 1 0,1-24-15,-24 24 0,-47-1-1,47 1 1,23-1-1,0-23 1,24 24 0,0-24 15,0 0-16,-23 0 1,23 0 0,-24 0-1,24 0 1,0 0-1,0 23 1,0-23 0,-23 0 15,-1 0-16,24 0 1,0 0 0,-23 24 15,-1-24 0,48 0 78,-24 0-31,0 0-62,0 0-1,47 0 1,-24 23 0,1-23-1,47 24 1,-48-24-1,-23 23 1,47-23 0,0 0-1,-23 24 1,-1-24-1,1 0 1,-1 23 0,24-23-1,0 24 1,-23-24-1,-1 23 1,1 1 0,23-1-1,-47 1 1,47-24 15,-47 0-15,23 23-1,24 1 1,-23-1-1,23 1 1,-24-1 0,1-23-1,-1 24 1,1-1-1,23-23 1,-24 24 0,24-24-1,-23 0 1,23 23-1,-24-23 1,1 24 0,23-24-1,-23 0 1,-1 0-1,24 23 1,-47-23 0,71 24 15,-71-24-16,47 23 1,-24-23 0,71 24-1,-70-1 1,23-23-1,0 24 17,-24-24-17,1 0-15,-1 23 16,24-23-1,-47 0 1,24 24 0,-1-24-1,-23 0 1,0 0-1,24 0 1,-1 23 15,-23-23-15,47 0-1,-47 0 1,0 0 0,0 0-1,0 24 1,24-24-1,-24 0 17,0 0-1,0 0-16,0 0 63,0 0-62,23 0 0,-23 0-1,0 0 1,0 0 15,0 24 16,0-24-16,-23 0-15,23 0-1,0 0 1,-24 0-1,24 0 1,-23 0 0,23 0-1,0 0 1,-24 0-1,1 0 1,23 0 0,0 0-1,0 0 1,-24 0 15,24 0-15,-23 0-1,23 0 1,-24 0-1,24 0 1,-23 0 0,23 0-1,-24 0 1,24 0-1,0 0 1,-23 0 0,23 0-1,0 0 1,-24 0-1,24 0 1,-23 0 0,23 0-1,0 0 16,0 0-15,0 0 0,0 0-1,-24 0 1,24 0-1,-23 23 1,-1-23 15,24 0-15,0 0-1,-23 24 1,23-24 0,-24 0-1,24 0 1,0 0 15,-23 0-15,-1 23 15,1-23-16,23 0 1,-24 24 0,24-24-1,0 0 1,-23 0-1,23 0 1,0 23 0,-24-23 15,24 0-16,0 24 1,-23-24 0,23 0-1,0 0 16,0 0-15,-24 0 0,24 23-1,0-23 16,0 0-15,0 0 0,0 24-1,0-24 1,-23 0-1,23 23 1,-24 1 0,24-24-1,0 23 16,0-23-15,-23 0 0,23 0-1,0 24 16,0-24-15,0 23 0,0-23-1,0 24 1,0-24 15,0 0-15,0 0-1,-24 23 1,24 1-1,0-24 1,0 0 15,0 0-15,0 23-1,0-23 17,0 24-17,0-1 1,0-23-1,0 0 1,0 24 0,0-24-1,0 23 1,0-23-1,0 24 17,0-1-17,0-23 1,0 24-1,0-24 1,24 23 0,-24-23-1,0 0 1,0 0-1,23 24 17,1-1-17,-24-23 1,0 0-1,0 0 1,0 0 0,23 0-1,-23 24 1,0-24-1,0 0 17,24 0-17,-24 0 1,0 0-1,23 0 1,-23 0 0,24 0-1,-24 0 1,23 0-1,-23 0 17,0 0-17,0 0 1,24 0 15,-1 0-15,-23 0-1,0-24 1,24 24-1,-24 0 1,47 0 15,-24-23-15,-23 23-1,24 0 1,-24 0 0,23-24-1,1 24 1,-24 0-1,23-23 1,1-1 15,-24 24-15,23 0-1,-23 0 1,0 0 0,0 0 15,0 0-16,24 0 1,-24-23 0,0 23 15,0 0-16,23-24 1,-23 24 0,0-23-1,24 23 16,-24 0-15,0 0 0,0 0-1,0-24 16,0 24-15,0 0 0,0-23-1,0 23 1,23 0-1,-23 0 1,0-24 0,0 24-1,0 0 16,0-23 1,0-1-17,24 24 1,-24 0-1,0-23 1,0 23 0,0 0-1,0 0-15,0-24 47,0 24-31,0-23-1,0 23 1,0 0-1,0-24-15,0 24 32,23 0-1,-23 0-16,0-23 17,0 23-17,0-24 1,0 24-16,0 0 31,0 0-15,0-23-16,0 23 31,0 0-16,0 0 1,0-24 15,0 24-15,0-23-1,24 23 1,-24 0 0,0 0 15,0-24-31,0 24 15,0 0 17,0 0-17,0 0 16,0-23 1,0-1-32,0 24 15,0 0 1,0 0-1,0 0 1,0-23 31,0 23-32,0 0 17,0 0-17,0 0 1,0-24-1,0 1 1,0 23 0,0 0 15,0 0 390,0 0-405</inkml:trace>
  <inkml:trace contextRef="#ctx0" brushRef="#br0" timeOffset="30263.026">3927 13920 0,'-24'0'16,"24"-24"-1,0 24 1,0 0 0,0 0-1,-23 0 1,23 0-1,0 0 32,0 24-31,0-24-1,0 0 1,0 0 62,0 0-62,23 0-1,-23 0 1,0 0-1,24-24 1,-1 24 0,1 0 15,-24 0-16,23 0 1,1-23 0,-1 23-1,-23-24 1,47 24-1,-47-23 1,24 23 0,-1 0-1,-23 0 1,24-24-1,-1 24 1,-23 0 0,0 0-1,24 0 1,-1-23-1,1 23 1,-1-24 0,1 24-1,-1-23 1,1 23-1,-1-24 1,1 24 0,-1-23-1,1 23 1,-1 0-1,1 0 1,-1-24 0,1 24-1,-24 0 1,23 0-1,1 0 1,-1-23 0,1 23-1,-1 0 1,1 0-1,-24-24 17,23 24-17,1-23 1,0 23-1,-1-24 1,1 24 0,23-23-1,-24-1 1,1 1-1,23-1 17,-24 0-17,1 24 1,23-23-1,-24-1 1,1 1 0,-1-1-1,1 24 1,-1-23-1,1 23 17,-1-24-17,1 1 1,-1 23-1,1-24 1,-24 24 0,23-23-1,1 23 1,-24-24-1,47 1 32,-24 23-31,1-24-1,-1 1 1,1-1 0,23 24-1,-24-47 1,24 47-1,-23 0 1,-1-47 15,1 47-15,-1-23-1,-23 23 1,24 0 0,23-47-1,0 23 1,-23 24-1,-1 0 1,1-23 15,-1-1-15,1 24-1,23-23 1,0-1 0,-47 1-1,23 23 1,-23 0-1,0 0 1,24 0 31,-24 0-32,23 0 1,1-24 0,-1 24-1,-23 0 1,24-23-1,-1 23 1,1-24 0,-24 24 15,23 0-16,-23-23 1,24-1 0,-24 24-1,23 0 1,1-23-1,-1-1 1,-23 24 0,47-23 15,-23 23-16,-24 0 1,23 0 0,1-48 15,-1 48-16,-23 0 1,24 0 0,-24-23-16,23 23 46,-23-24-30,24 24 0,-24-23-1,23-1 1,-23 24-16,24 0 31,-24 0 0,0 0 0,0 0 1,0 0 46,-24 0-47,24-23-31,-23 23 15,-1-24 17,1 24-32,-1-23 15,1-1 16,-24 1-15,47 23 0,-24-24 15,24 24-31,-23-23 15,-1 23 1,1-24 0,-1 24-1,24 0 1,-47-47 15,24 47-15,-1 0-1,1-23 1,-1 23 15,1-24-31,-1 24 16,1 0-1,23 0 16,-24-23-15,1 23 0,23 0-1,-47-24 1,47 24-1,-47-23 1,23 23 0,24-24-1,-47 24 1,47 0-1,-23-23 1,-1 23 0,1-24-1,23 24 1,0 0-1,-24-23 1,-23 23 15,23-24-15,1 1-1,-1-1 1,24 24 0,-47-23-1,47 23 1,-23-24-1,23 24 1,0 0 0,-24-23-1,24-1 1,-23 24-1,23 0 79,0 0 62,0 0-125,0 0 110,0 0-95,0-23-30,0 23 0,0 0-1,0-24 1,0 24-1,23-23 1,-23-1 0,0 24 15,0-23-16,24-1 1,-24 24 0,0 0-1,0-24 1,0 24-1,0-23 1,0-1 0,0 24-1,-24-23 1,24-1-1,0 24 1,-23-23 0,-1-1-1,24 24 1,0-23-1,-23 23 1,23-24 0,-24 24-1,24-23 1,-23 23-1,23 0 1,-24-24 0,24 24-1,-23 0 1,23-23-1,0 23 1,-47 0 15,23-24-15,24 24-1,0 0 1,-23 0 0,-1-23-1,1 23 1,23 0-1,0 0 1,-47-24 15,23 24 0,24 0-15,-23 0 0,23 0-1,0 0 1,-24 0-1,1-23 1,23 23 0,0 0 15,-24 0-16,24 0 1,0 0 0,-23 0-1,23 0 1,-24 0-1,24 0 1,0 0 0,-23 0 15,-1 0-16,1 0 1,23 0 0,-24 0-1,24 0 1,-23 0-1,23 0 1,0 0 0,0 23 15,-24-23-16,24 0 1,0 0 0,0 0 15,0 0-16,-23 0 1,23 0 0,0 0-1,0 0 16,-24 0 1,24 0-17,0 24 1,0-24-16,-23 0 15,-1 0 1,24 0 0,0 23-1,0-23 16,-23 0-15,23 0 0,0 24-1,-24-24 1,24 23-1,-24-23 1,24 0 0,0 24-1,-23-1 16,-1-23-15,24 0 0,0 0-1,0 24 1,0-24-1,-23 23 1,23-23 0,-24 24 15,24-24 0,0 23-15,0-23-1,0 24 1,-23-24-1,23 0 1,23 0 0,-23 47-1,0-24 1,24 1 15,-1 0-15,1-24-1,-24 23 1,23-23-1,1 24 1,-24-24 0,0 0-1,24 23 1,23 1 15,-24-24-15,1 0 15,-1 0-16,-23 23 1,24-23 0,-24 0-1,23 0 1,-23 0-1,24 0 32,-1 0-31,1 24-1,-1-24 1,-23 0 0,0 0-1,24 0 1,-1 0-1,-23 0 1,24 0 15,-24 0-15,23 0-1,-23 0 1,24 0 0,-24 0-1,23 0 1,-23 0-1,24 0 1,-1 0 15,1 0-15,-24 0-1,23 0 1,-23 0 15,24 0-15,-1 0-1,-23 0 17,0 0-17,24 0 16,-24 0-15,23 0 0,-23 0-1,24 0 1,-24 0-1,0 0 1,23 0 0,-23 0-1,24 0 16,-1 0-15,-23 0 0,0 0-1,0 0 1,0 0 31,0 0-32,0-24 63,24 24-47</inkml:trace>
  <inkml:trace contextRef="#ctx0" brushRef="#br0" timeOffset="32520.2517">4608 12203 0,'0'0'16,"0"0"0,-23 0-1,23 0 1,0 0-1,0 0 1,0 0 15,-24 0-15,24 0 46,0 0-31,0 0-15,0 0 0,0 0 62,0 0-47,0 0 0,24 0-15,-24 0-1,0 0 1,0 0-1,0 24 1,0-24 31,-24-24-16,24 24-15,0 0-1,24-23 1,-1-1-1,1 24 1,-1 0 0,-23 24-1,0-24 1,0 23-1,0-23 1,-23 24 0,23-24-1,-24 0 1,24 0-1,0-24 32,0 24-31,0 0-1,24 0 1,-24 0 0,0 24-1,0-24 1,0 23 15,-24-23-15,24-23-1,0 23 1,0 0-1,0 0 32,0 0-31,0 0-1</inkml:trace>
  <inkml:trace contextRef="#ctx0" brushRef="#br0" timeOffset="34494.4491">4985 12203 0,'0'0'16,"0"0"0,0 0 15,-24 0-16,24 0 32,0 0-31,0 0 77,0 0-77,0 0 0,0 0-1,0 0 16,0 0 1,0 0-17,0 0 16,0 0-15,0-23 0,0 23 15,24 0-16,-24 0 1,0 0 0,0 23 15,0 1-15,0-24-1,0 0 1,-24 0-1,24 0 1,0-24 0,0 24-1,0 0 1,0 0-1,0 0 1,0 0 0,24 24-1,-24-24 1,0 23-1,-24 1 1,1-24 15,23-24-15,0 24-1,0-23 1,0 23 0,0-24-1,23 1 1,1 23-1,-1 23 1,-23 1 0,0-1-1,-23-23 1,23 0-1,0 0 1,-24 0 0,24 0-1,0-23 16,24 23-15,-24-24 0,23 24-1,1 0 1,-24 24-1,0-24 17</inkml:trace>
  <inkml:trace contextRef="#ctx0" brushRef="#br0" timeOffset="39327.9324">4467 12768 0,'0'-24'15,"0"24"1,0 0-1,0 0 1,-23 0 0,23 0 15,0 0-31,0 0 15,-24 0 1,24 0 0,0 0-1,0 0 1,0 0-1,0 0 17,0 0-17,-23 0 1,23 0-1,0 0 1,0 0 0,-24 0-1,24-23 1,0 23-1,-23 0 1,23 0 0,0 0-1,0 0 1,0-24-1,0 24 1,-24-23 0,24 23-1,0 0 1,-23-24-1,23 24 1,0 0 0,0 0-1,0 0 16,0 0-15,-24-23 0,24 23-1,0 0 1,0 0-1,0 0 1,-23 0 0,23 0-1,0 0 1,-24 0-1,24 0 1,0 0 15,-23 0-15,23 0-1,0 0 1,-24 0 0,24 0-1,0 0 1,0 0-1,0 0 1,0 0 0,0 0-1,0 0 1,-23 0-1,23 0 1,0 0 0,0 0 15,0 0-16,-24 0 17,24 0-17,0 0 16,0 0-15,0 0 46,0 0-46,0 0 15,-23 0-15,23 0-1,0-24 17,0 24-17,0 0 1,0 0-1,0-24 17,0 24-17,0 0 1,-24 0 31,24 0-32,0 0 16,0 0 1,0 0-1,0 0 0,0 0-15,0 0 30,-23 0-30,23 0 0,0 0-1,0 0 16,0 0-15,-24 0 0,24 0-1,0 24 32,0-24-31,0 0 15,0 0-16,0 0 48,0 0-32,0 0-15,0 0-1,0-24 1</inkml:trace>
  <inkml:trace contextRef="#ctx0" brushRef="#br0" timeOffset="48421.8417">3762 12086 0,'-24'0'16,"24"0"15,-23 0-16,23-24 1,0 24 0,0 0-1,0 0 48,0 0 93,0 0-94,0 0-31,0 0 0,0 0 1,23-23-17,-23 23-15,0 0 16,0-24 15,0 24-15,0 0-1,0 0 1,0 0-1,24-23 1,-24 23 0,0 0-1,0 0 1,0 0-1,0 0 1,0-24 0,0 24-1,0 0 1,0-23-1,0 23 1,0 0 15,0 0-15,-24 0-1,24 0 1,0 0 0,0 0-1,-23 0 1,23-24-1,0 24 1,-24 0 0,24 0-1,0 0 1,-23 0-1,23 0 1,0 0 0,0 0-1,-24 0 1,24 0-1,-23 24 1,23-24 0,0 0-1,-24 0 1,24 0-1,0 0 1,0 0 0,-23 23-1,23 1 1,-24-24-1,24 0 1,0 23 0,0-23-1,-23 24 1,23-24 31,0 0-32,0 0 1,-24 23-1,24 1 1,0-24 0,0 23-1,0-23 1,0 0-1,0 24 1,0-24 0,0 23 15,0-23-16,0 0 1,0 0 0,0 0-1,0 0 1,0 24-1,0-24 1,0 0 0,0 23 15,0-23-16,0 0 1,0 0 0,0 0 15,0 0-16,0 24 1,0-24 0,0 0-1,24 0 16,-24 0-15,0 0 0,0 23-1,0-23 1,0 0-1,0 0 1,23 0 15,-23 0 16,0 0-16,0 0 0,0 0-15,0 0 0,0 0-1,24 24 1,-24-24-1,0 0 1,0 0 15,0 0 47,23 0-15</inkml:trace>
  <inkml:trace contextRef="#ctx0" brushRef="#br0" timeOffset="121715.1703">3503 12180 0,'0'0'16,"0"0"-1,0 0 1,0 0 0,-23 0 62,23 0-32,0 0 1,0 0-31,0 0 15,0 0 31,-24 0-15,24 0-16,0 0 16,0 0-31,0 0 31,0 0-16,0 0-16,0 23 1,0-23 0,0 0-1,0 24 1,0-24-1,0 0 1,0 0 0,0 23-1,-23-23 1,23 24-1,0-24 1,0 0 0,0 0-1,0 0 1,0 23-1,0-23 1,-24 0 0,24 0-1,0 24 1,0-24-1,0 0 17,0 0-17,0 0 1,0 23-1,0-23 1,0 0 0,0 0 15,0 0-16,0 24 1,-23-24 15,23 0 16,0 0-31,0 0 30,0 0-14,0 0 46,0-24-63,23 24-15,-23-23 31</inkml:trace>
  <inkml:trace contextRef="#ctx0" brushRef="#br0" timeOffset="127672.766">3738 11968 0,'0'0'15,"0"0"1,0 0 0,0 0-1,0 0 16,0 0-15,0 0 0,0 0-1,24 0 1,-24 0-1,0 0 1,0 0 0,0 0-1,23 0 1,-23 0-1,0 24 1,24-24 0,-24 0-1,0 0 1,0 0-1,0 0 1,0 0 0,24 0-1,-24 0 1,0 0-1,0 0 1,0 0 0,23 0-1,-23 0 1,0 0-1,0 0 1,0 23 15,0-23-15,24 0-1,-24 0 1,0 0 15,0 24 16,0-24-16,0 0-15,0 23-1,0-23 1,0 0 0,0 0-1,0 24 1,0-24-1,0 0 1,0 0 46,0 0-46,0 23 15,0-23-15,0 0-1,0 0 1,0 0 0,0 24 15,0-24-16,0 0 17,0 0-17,0 0 1,0 23-1,0-23 1,0 0 0,0 0-1,0 0 1,0 0-1,0 24 1,0-24 0,0 0 46,0 0 63,0-24-94,23 24 16,-23 0-16,0 0-15,0 0-1,0 0 1,24 0-1,-24 0 1,0 0 0,0 0-1,0 0 1,23 0-1,-23 0 1,24 0 0,-24 0-1,0-23 1,23 23-1,-23 0 1,0 0 15,24 0-15,-24 0-1,0 0 1,0 0 0,0 0-1,23 0 1,-23 0-1,0 0 1,0 0 46,0 0-46,0 0 62,0-24-62,0 1-1,0 23 1,0-24-1,0 24 1,0-23 0,0 23-1,0 0 1,0-24-1,0 24 1,0 0 0,0 0-1,0-23 16,0 23 16,0 0-31,0 0-1,0 0 1,0 0 0,0-24-1,0 24 1,0 0-1,0 0 1,0-23 0,0 23 15,0 0-16,24 0 1,-24-24 0,0 24-1,0 0 1,0 0-1,0 0 1,0-23 0,23 23-1,-23 0 1,0-24-1,0 24 1,0 0 0,24 0-1,-24 0 16,0-23-15,0 23 0,23-24-1,-23 24 1,0 0-1,0 0 1,0-23 0,0 23-1,0 0 1,0 0 46,0 0-31,24 0 1,-24 0-17,0 0 32,0 0-31,0 0-1,0 0 1,23 0-1,-23-24 1,0 24 0,0 0-1,0 0 1,0 0-1,0 0 1,24-23 15,-24 23 0,0 0-15,0 0 0,23 0-1,-23-24 1,0 24-1,0 0 1,0 0 0,24 0-1,-24 0 16,23 0-15,-23-24 15,0 24-15,0 0-1,24 0 1,-24-23 0,0 23-1,0 0 1,0 0-1,23 0 1,-23 0 0,0 0-1,24-24 1,-24 24-1,0 0 1,23 0 0,-23 0-1,24 0 1,-24-23-1,0 23 1,0 0 0,0 0-1,23 0 1,-23 0-1,0 0 1,0 0 0,0 0-1,24 0 1,-24 0-1,0 0 1,23 0 0,-23 0 15,0 0-16,0 0 1,0-24 0,24 24-1,-24 0 16,23 0-15,-23 0 15,0 0 0,0-23 32,0 23-48,0 0 63,0 0-31,24 0-31,-24 0-1,0 0 1,0 23 0,23-23-1,-23 0 1,0 0-1,0 0 1,0 0 15,0 0 1,24 0 14,-24 0 1,0 0 0,0 0-31,0 0 30,0 0 1</inkml:trace>
  <inkml:trace contextRef="#ctx0" brushRef="#br0" timeOffset="148752.8738">3597 17400 0,'0'0'16,"0"0"15,0 0-15,-23 0-1,23 0 1,0 0 0,0 0-1,0 0 1,-24 0 15,24 0 172,0 0-188,24 0 1,-24 0 0,0 0-1,23 0 1,-23 0 31,0 0 155,-23 0-186,23 0 0,0 0 30,0 0-14,-24 0-17,24 23 1,-23-23-1,-1 0 1,24 24 0,0-24-1,0 0 1,-23 0-1,23 23 1,0-23 0,-24 24-1,24-24 1,-23 0-1,23 23 1,-24-23 0,24 0 15,0 0-16,0 24 1,-23-24 0,23 0-1,-24 23 1,24-23-1,0 0 1,0 0 0,0 24-1,-23-24 1,-1 23-1,24-23 1,0 0 0,0 24 15,0-24-31,-23 0 15,23 23 1,0-23 0,0 0-1,-24 0 1,24 24-1,0-24 1,-23 23 0,23-23-1,-24 24 1,1-1-1,23-23 1,0 24 0,-24-24-1,24 0 1,0 24-1,0-24 1,-23 0 15,23 23-15,-24-23-1,24 0 1,0 24 0,0-1-1,-23-23 1,23 24 15,0-1-15,-24 1-1,24-24 1,0 0-1,0 0 1,0 23 0,-23-23-16,23 24 31,0-24-16,0 23 17,-24-23-17,1 24 1,23 23-16,0-47 31,0 23-15,0-23-16,-24 0 15,24 24 16,0-1-15,-23-23 15,23 24-15,-24-1-16,24 1 31,0-24-15,0 23 15,-23 1-31,23-1 15,-24 1 17,24-1-17,-23 1 1,23-1 15,0-23-31,-24 24 16,24-1 15,0-23-31,0 47 15,-24 24 32,1-71-31,23 23-1,-24 1 1,24-24 0,-23 24-1,23-1 1,0 24-1,-24-47 1,1 71 15,23-71-15,-24 23-1,24 1 1,0-24 0,-23 23-1,23 1 1,0-24-1,0 23 1,-24 1 15,24-1-15,-23 24-1,23-47 1,0 0 0,0 24-1,-24-1 1,24-23-1,0 24 1,0-24 15,0 0-15,24-71 31,-24 71-32,0-70 1</inkml:trace>
  <inkml:trace contextRef="#ctx0" brushRef="#br0" timeOffset="152761.2746">3668 17423 0,'-24'0'16,"24"0"-1,0 0 1,0 0 0,-23 0 15,23 0-16,0 0 17,0 0-17,0 24 32,0-24-31,23 0-1,1 0 1,-24 23-1,23-23 17,-23 0-17,0 0 16,0 0 1,24 0-32,-24 24 15,0-24 1,23 0-1,-23 0 1,24 0 15,-24 0-15,0 23-1,0-23 1,23 0 0,-23 0-1,24 24 1,-24-24-1,0 0 1,0 23 15,24-23-15,-24 0-1,0 0 1,0 24 0,23-24-1,-23 23 1,24 1-1,-24-24 1,0 23 15,23-23-15,-23 24-1,0-24 1,0 23 0,24-23-1,-24 24 1,0-1 15,0-23-15,23 0 15,-23 24-16,24-24 1,-24 24 0,23-1-1,-23 1 1,0-24-1,0 0 1,0 0 0,24 23 15,-1-23-16,-23 24 17,0-1-17,0 1 1,0-24-1,24 23 1,-24-23 0,0 24-1,23-1 16,-23 1-15,24-1 0,-24 1-1,0-1 1,23-23-1,-23 24 1,0-1 0,24 1-1,-24-1 16,0 1-15,0-1 0,23 1-1,-23-24 1,0 23-1,24 48 1,-1-71 0,-23 23-1,24 24 16,-24-47-15,23 24 0,-23-1-1,24 1 1,-24-24-1,0 23 1,0 1 0,23-1-1,-23 25 16,24-1-15,-1-24 0,-23 1-1,24-24 1,-24 23-1,0 1 1,23-1 15,-23-23-15,24 71 15,-24-71-15,0 23-1,23-23 1,-23 24-1,0-24 1,0 23 15,0 1-15,0-24-16,24 47 31,-24-47-15,0 0-1,23 23 1,-23-23-1,0 24 1,0-24 0,0 0-1,0 23 1,0-23 31,24 0-1,-24 0-14,0 0-17,0 24 1,0-24-1,0 0 1,0 23 0,0-23-1,0 0 16,0 0-15,0 0 0,0 0-1,0 24 16,0-24-15,0 0 0,0 0-1,0 0 1,0 23 15,0-23-15,23 24-1,-23-24 1,0-24-1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5T19:43:12.08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21326 5855 0,'0'0'16,"0"0"-1,-24 0 1,24 0 15,0 0 0,0 0 16,-23 0-31,23 0-1,0 0 1,0 0-1,0 0 1,0 0 15,0 0 0,0 0-15,23 47 15,-23-24-15,24 1-1,-24-24 1,23 23 0,-23 1-1,24-1 1,-24-23-1,23 24 1,24 46 15,-23-23-15,23-23 15,-47-1-15,0-23-1,23 24 1,-23 23-1,24-24 1,-24 1 0,0-1-1,23 24 1,-23 0-1,24-47 1,-24 24 0,0 23-1,0 0 1,0 0-1,0 0 1,0-23 0,0 46-1,0-70 1,0 47-1,0 24 1,0-48 0,0 24-1,0 0 1,-24 0-1,24 24 1,-23-24 0,23 0-1,0 0 1,0-24-1,-24 48 1,1-24 0,-1 24-1,24-48 1,-23 48-1,-1-48 1,1 48 0,-24-1 15,23 1-16,1-1 17,-24-23-17,23 0 1,-23 24-1,24-1 1,-24-23 0,23 24-1,-46-24 16,46 0-15,-46 47 0,46-94-1,-23 47 1,23 0-1,-46 0 1,23-23 0,0-1-1,-47 48 16,23-48-15,1 24 0,-1 0-1,1-23 1,-1 23-1,-46 0 1,46-24 0,-23 24-1,-71 47 16,142-70-15,-48 23 0,-46 0-1,23 0 1,23-23-1,-70 46 1,-23-23 0,70-23-1,-259 46 16,212-70-15,47 24 0,-47-1-1,23 1 1,-47-1 15,142-23-15,-71 0-1,-24 0 1,-164 24 15,188-1-15,0 1-1,-23-24 1,23 23-1,-24 1 1,47-24 0,1 23-1,-48-23 1,-93 24 31,140-1-32,-70-23 1,71 0-1,-95 0 1,71 24 0,23-24-1,-70 0 1,71 0-1,-118 0 17,94 0-17,-47 0 1,70 0-1,-70 0 1,70 0 0,-23 0-1,-47 23 1,-23-23-1,-1 0 17,118 0-17,-23 0 1,-48 0-1,47 24 17,1-24-17,-48 0 1,24 0-1,-23 23 1,-95 1 15,118-24-15,24 23-1,-72-23 1,25 24 0,46-24-1,1 23 1,23 1-1,-71-1 1,1 1 15,46-24-15,-23 23-1,0 1 1,23 0 0,1-1-1,-1 1 1,24-24-1,-23 47 1,-71 0 31,94-24-32,47-23 1,-24 0 15,1 24-15,-1-24-1,1 0 1,23 0 0,-24 23-1,1-23 16,-1 24-15,-23-1 0,24 1-1,-24-1 1,0 24-16,-24 0 31,48-47-15,-24 24-1,-71 70 1,71-71 15,-24 24-31,24-23 31,-23 23-15,46-47-16,1 23 15,-24 1 17,23-1-32,-23-23 46,47 24-46,-23-24 16,-1 23 0,1-23 15,-1 24-31,1-24 15,-1 0 17,-23 24-17,-23-1 16,46 1-15,-23-1 0,0-23-1,0 24 1,0-1 15,0 1-31,0-1 16,0-23-1,-47 24 16,47-1-15,0-23 0,0 0-1,0 24 1,0-24-1,23 23 1,-46-23 0,-1 0-1,-23 24 16,24-24-15,46 23 0,-46-23-1,-1 24 1,24-24-1,-24 23 17,24 1-17,-23-1 1,-24 1 15,47-1-15,23 1-1,1-24 1,-1 0-1,24 0 1,-23 0 0,46 0 140,-23 0-78,0 0-16,0-24-46,0 24-1</inkml:trace>
  <inkml:trace contextRef="#ctx0" brushRef="#br0" timeOffset="1883.1882">9076 11122 0,'0'0'32,"0"0"-17,0 0 1,0 0 15,0 0-15,-24 0-1,24 23 1,0-23-1,0 0 1,0 24 0,-23-1-1,-1 1 1,1-1-1,23 1 1,-24 23 15,24-47-15,-23 0-1,23 0 1,0 23 0,-24 1-1,24-24 1,0 0-1,0 0 1,0 0 0,0 0-1,0 0 1,0 23-1,0-23 1,0 0 46,-23 0-30,23 0-17,-24 0 1,24 24-1,0-24 1,-23 0 93,23 0-93,23 0 62,-23 0-31,0 23-32,24-23 1,-1 24-1,24-24 1,-23 23 0,-1-23-1,-23 0 1,24 0-1,-24 24 1,23-24 0,-23 0-1,24 23 1,-24-23-1,23 0 1,-23 0 0,24 0-1,-1 24 1,-23-24-1,24 0 1,-1 0 0,-23 0-1,24 23 1,-24-23-1,23 0 1,-23 0 0,0 0-1,0 0 1,24 0 15,-24 0-15,0 0-1,0 0 1,0 0-1,23 0 1,-23 0 15,0 0 32,-23 0-48</inkml:trace>
  <inkml:trace contextRef="#ctx0" brushRef="#br0" timeOffset="7968.7968">18951 7359 0,'0'0'16,"-24"0"0,24 0-1,0 0 1,-23 24-1,23-24 17,0 0-1,23 0-16,1 23 1,0 1 0,-1-24-1,24 24 1,0 23-1,24-47 1,-1 23 0,24 71 15,-47-70-16,24 23 1,-48 0 0,48-24-1,-24 48 1,0-24-1,0 0 1,0 0 0,47 94 15,-71-141-16,48 47 1,23 23 0,-94-23-1,94 24 1,-47 0-1,0-24 1,24-24 0,-24 118 15,0-70-16,-24-1 1,24 24 0,-23-23-1,23 23 16,-24 0-15,24 0 0,-23-23-1,23 93 16,-24-70-15,1 47 0,-24-117-1,0 46 1,0 1-1,0 23 1,0-24 0,0 25-1,0 116 16,-24-140-15,24 46 0,-23 1-1,-1-48 1,1 24-1,-1-23 1,1 47 0,-24-24-1,-118 117 16,48-70-15,-48 24 0,118-71-1,-118 47 1,48-23-1,-24-24 1,47 0-16,-47 0 31,-188 117 0,211-140-15,-70 23 0,0-47-1,70 0-15,-140 71 31,116-48 1,-22-23-17,-1 0 16,-164 71 1,141-48-17,94-23-15,-47 0 16,-24-23 15,24-1-31,24 1 16,-95-1 15,-47 1-16,-117-1 1,118-23 15,93 0 0,-94 0-31,71 0 16,-23 0 15,23 0-31,47 0 16,-24 0-1,-164 0 17,188-23-17,-47-1 16,47 24-31,23-23 16,-23 23 0,0-24-1,-118 24 1,118 0-1,-165-23 17,165 23-1,47-24-16,-47 24 1,0 0 0,0-23-1,47 23 1,-94-24-1,23 1 1,-140-24 15,164 23-15,0 1-1,-1-1 1,72 24 0,46-23-1,-93 23 1,46-24-1,48 24 1,-48-23 15,48-1-15,-1 24-1,1 0 1,23 0 0,-24-23-1,24 23 1,-23-24-1,-1 24 1,-70-23 15,94 23-15,-47 0-1,0 0 17,24 0-17,-1-24 1,24 24-1,-23 0 1,-1-23 0,-70 23 15,70 0-16,1 0 1,-1-24 0,-23 24-1,47 0 1,-70 24-1,70-24 1,-24 23 0,24-23 15,-23 0-16,23 0 1,-24 0 0,24-23-1,-23 23 1,-1 0-1,24 0 1,-23 0 0,-24 0 15,47 0-16,-24 0 1,1 0 15,-1-24-15,24 24-1,-23 0 1,23-23 0,0 23-1,-24 0 16,24 0-15,0 0 0,0 0-1,0-24 1,-23 24-1,23 0 1,0 0 0,0 0-1,0 0 32,0 0-31,0 0-1,0 0 1,0 0 15,0 24 31,0-1-46,23 1 0,1 23-1,-1 23 16,1 1-15,-24-48 0,23 1-1,-23-1 1,24-23-1,-1 24 1,-23-24 0,0 0-1,0 23 1,0-23-1,0 0 32,0-23-31,0-1-1,-23 1 1,-1-24 0,24 23-1,-23-23 1,-1 0-1,24 24 1,-23-1 0,-1 1-1,24-1 1,0 1-1,-23-1 1,23 24 31,0 0-32,0 0 1,0 0 0,0 0-1,0 0 63,23-23-62,1 23-1,46-24 1,-70 24 0,47-23-1,-23-1 1,23 1 15,-24 23-15,1-24-1,-1-23 1,1 23-1,-1 1 1,1 23 0,-24 0-1,0 0 1,0 0-1,0 0 1,23 0 46,-46 0-46,-1 0 0,1 23-1,-48 1 1,24 0-1,0-1 1,0 1 0,0-1-1,24 1 16,23-24-15,-24 0 0,24 0-1,-23 23 1,23-23 15,0 0 0,0-23-15</inkml:trace>
  <inkml:trace contextRef="#ctx0" brushRef="#br0" timeOffset="12989.2988">7477 11357 0,'0'0'16,"0"0"-1,0 0 1,0 0 0,23 23-1,-23-23 1,24 24-1,-24-24 1,0 0 62,0 0-62,23 23 15,1-23-16,0 47 1,-1-23 0,-23-24-1,24 23 1,-1 1-1,-23-1 1,24 1 0,-1 23-1,1-47 1,-24 23-1,0 1 1,23-1 0,-23 1-1,0-24 1,24 0-1,-24 24 1,0 23 15,0-24-15,0 1-1,0-24 1,0 0 0,23 47-1,-23-47 1,0 23-1,0-23 1,0 24 0,0-24-1,0 0 1,0 23-1,0-23 1,0 24 0,0-24-1,0 23 16,0-23-15,0 0 0,0 24 15,0-24 0,0 0 16</inkml:trace>
  <inkml:trace contextRef="#ctx0" brushRef="#br0" timeOffset="14622.4621">7524 11357 0,'0'0'16,"-24"0"-1,1 0 1,23 0-1,0 0 32,0 0-31,0 0-1,0 0 1,0 0 0,0 0-1,0 23 16,0-23-15,0 0 0,0 47-1,-24 0 1,24-23-1,0-1 1,0 1 0,0 23-1,0-24 1,0-23-1,0 0 32,0 0-31,0-23-1,0-1 1,0 24 0,0-23-1,0-1 16,0 1-15,0 23 0,0 0-16,0-47 15,24 0 1,-24 0-1,0 47 1,0 0 0,0 0-1,0 0 1,0 0-1,0 0 1,23 0 0,-23 0-1,24-24 1,-1 48-1,1-24 1,0 0 15,-24 0-15,23 23-1,1 1 1,23-24 0,-47 23-1,47-23 1,-47 0-1,47 24 1,-47-24 0,0 0-1,23 0 1,-23 0 77</inkml:trace>
  <inkml:trace contextRef="#ctx0" brushRef="#br0" timeOffset="17050.7049">7830 12297 0,'0'24'0,"-24"-24"15,24 0 16,0 0-15,0 0 0,0 0-1,0 23 16,0 1-15,0-1 0,24 1-1,-24-24 1,0 23-1,0-23 17,0 24-32,0 23 15,0-47 1,0 23 15,0 1-31,0-1 16,0 25-1,0-48 1,0 23-1,0-23 1,0 47 0,0-47-1,-24 24 1,24-1-1,0 1 1,0-1 0,0-23-1,0 24 1,0-1-1,-23-23 1,23 24 0,-24 23-1,24-47 1,0 0-1,0 23 1,0-23 15,0 24-15,0-24-1,-23 0 1,23 23 0,0 1-1,0-24 1,0 0-1,-24 47 32,24-71-31,0 48-1,-23-24 1,23 0 0,0 23-1,-24-23 1,24 0-1,-23 0 1,23 47 15,0-47-15,0 0-1,0 24 1,-24-24 15,24 0-15,0 23-1,0-23 1,0 0 0,-23 24 15,23-1-16,0-23 1,0 0 0,-24 0 15,24 0-16,0 0 1,0 0 0,0 24-1,0-24 16,-24 0 1,24 0-17,0 0 1,0 23-1,-23-23 17,23 0 14,0 0-30,0-23 0,0-24 15,0 23-16</inkml:trace>
  <inkml:trace contextRef="#ctx0" brushRef="#br0" timeOffset="18265.8264">7477 13050 0,'-24'0'0,"24"0"16,0 0 0,0 0 77,0-24-77,0 24-1,24 0 1,-24 0 0,-24 0 30,24 0-30,0 24 0,0-24-1,0 23 1,24 1-1,-24 23 1,0 0 0,23-24-1,-23 1 1,0-1-1,0-23 1,0 24 0,0-1-1,0-23 16,24 24-15,-24-24 0,0 0-1,0 0 110,0 0-109,0 0-1,47 0 1,-23-24-1,-24 24 1,23 0 0,1-23-1,-1 23 1,24-24 15,-47 24-15,24 0-1,23-23 1,-47 23-1,0 0 1,23 0 15,-23 0-15,0 0-16,0 0 31,0-24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5T19:45:56.48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18246 17071 0,'0'0'15,"0"0"32,0 0-31,0 0 15,0 0 0</inkml:trace>
  <inkml:trace contextRef="#ctx0" brushRef="#br0" timeOffset="5544.5544">18269 17071 0,'0'0'31,"0"0"-16,-23 0 48,23-24-1,0 24-46,0 0 15,-24-47-15,24 47-1,0 0 1,0-23-1,-23-1 1,23 1 0,0 23-1,0-24 1,-24 0-1,24 1 17,-23 23-17,23-24 1,-24 1-1,1 23 1,23 0 0,0-24-1,-24 1 1,24-1-1,-23 24 1,-1-23 0,24 23-1,-24 0 1,24-24-1,-47 1 1,24 23 0,23-24-1,-24 1 1,1 23-1,-1-24 1,1 24 0,23 0-1,-47 0 1,47 0-1,-24 0 1,1 0 0,-24 0 15,23-23-16,24 23 1,-23 0 0,-1 0-1,-23 0 1,24 0-1,23 0 1,-47 0 0,23-24 15,-23 24-16,24 0 1,-1 0 0,1 0-1,-24 0-15,47 24 31,-47-24-15,23 0 0,1 0 15,-1 0-16,24 0-15,-23 0 32,23 0-17,-24 23 1,1-23-1,-24 0 17,23 47-32,-23-23 31,23-24 0,24 0-15,0 0 15,0 0-16,-23 23 1,-1 1 15,24-1-15,-23 1-16,23-24 47,-24 47-47,24-24 15,-23-23 16,23 24-31,0-1 16,-24 25 0,24-25 15,-23 24-31,-1 0 47,24-23-47,-23-24 15,23 23 1,0-23-1,0 47 1,-24-23 0,24 23 15,0-24-31,0 24 31,0 0-15,0-23-1,0-1 1,0 48 15,0-71-15,0 47-1,24-24 1,-24 24-1,23 24 17,-23-48-17,24 24 1,-24-23-1,23-1 1,-23 1 0,24 0-1,-24-1 1,23-23-1,24 71 17,-47-24-17,24-47 16,-24 0-15,23 23 0,1 1-1,-1-1 1,1-23-1,0 24 1,-1-1 15,1-23-15,-1 24-1,1-1 1,-24-23 0,23 24-1,24-24 16,-23 0-15,-1 23 0,48-46 15,-71 23-16,47 23 1,-47-23 0,47 0-1,-24 0 1,1 0-1,23-23 1,-24 23 0,48 0 15,-48 0-16,71 0 17,-94 0-17,47 0 1,0 0-1,-23 0 1,-1 0 0,1 0-1,23-24 16,-24 24-15,1-23 0,0 23-1,-1-24 1,1 24-1,-1-23 1,1-1 0,-24 24-1,47-47 16,-47 24-15,23-1 0,-23 24-1,24-23 1,-1-1-1,-23 1 1,0 23 0,24-24-1,-24 1 16,23 23-15,-23-24 0,0 24-1,0-24 1,0 1 15,0 23-15,24-24-1,-24 24 1,0-23 15,0-1-15,0 24-1,0 0 1,23-23-1,-23 23 1,0 0 0,0-47-1,0 47 1,0-24 15,0 24-15,0-23-1,-23-1 1,23 24-1,0-23 1,0 23 0,0-24-1,0 24 1,-24-23 15,24-1-15,0 24-1,0 0 1,0-23-1,0-1 1,0 24 0,0-23-1,0 23 16,0-24 1,-23 24-17,23 0 1,0-23-1,0 23 1,0 0 0,0-24-1,0 24 1,0 0-1,0-23 32,0 23-31,0-24-1,0 24 1,0 0 0,0 0-1,0-23 1,0 23-1,0-24 1,0 24 15,0 0-15,0-23-1,0 23 1,0 0 0,0 0-1,0 0 1,0-24-1,0 24 1,0 0 31,0-23-32,0 23 1,0-24 0,0 24-1,0 0 1,-24 0-1,24 0 1,0 0 0,0-23 30,0 23-30,0-24 0,0 24 15,0 0-16,-23 0 1</inkml:trace>
  <inkml:trace contextRef="#ctx0" brushRef="#br0" timeOffset="10644.0643">17117 18058 0,'0'0'15,"0"0"48,0 0-48,0 0 1,0 0 0,-23 0-1,23 0 16,0 0 1,0 0-1,0 0 0,0 0-15,-24 24-1,0-1 1,1 1-1,-1-1 1,24 1 0,-23-24-1,23 23 1,-24-23 15,24 0-15,0 0-1,0 24 1,-23-24-1,23 23 1,-24 1 0,-23-1-1,24-23 1,23 0 15,0 24-15,0-24-1,0 0 1,0 23-1,-24-23 1,1 24 0,23-24-1,-47 23 1,23-23-1,24 0 1,0 24 0,0-24-1,0 0 1,-23 0 15,23 0-15,-24 0-1,24 23 1,0-23-1,-23 0 1,-1 0 0,1 24-1,23-24 1,-24 0-1,24 23 1,0-23 0,0 0-1,-23 0 1,23 0-1,0 0 1,-24 0 0,24 24-1,0-24 1,0 0-16,-23 0 31,23 0-15,0 0-16,0 0 31,-24 0-16,24 0 1,-23 23-16,-1-23 31,24 0-15,-23 24 15,23-24-15,-24 0-16,1 0 31,23 0-16,0 0 17,0 0-32,-24 0 15,1 23 16,-1-23-15,24 0 0,-23 0 15,-1 0-31,24 24 15,-23-24 17,23 0-32,0 0 15,-24 0 1,1 0 15,23 24-15,-24-24 15,24 0-31,0 0 15,0 0 1,-23 0 0,23 0-1,-24 23 1,0-23 15,-23 0-15,47 0-1,0 0 16,0 0-15,0 0 0,-23 24-1,-1-24 1,1 23-1,-1-23 17,1 0-17,-1 0 1,24 24-1,0-24 1,-23 0 0,-1 0-1,24 0 1,-23 23-1,-24-23 17,23 24-17,1-24 16,23 0-15,-24 0 0,1 0-1,-1 23 1,1-23-1,-1 0 1,-23 0 15,47 0-15,-47 24-1,47-24 1,-23 23 0,-1-23-1,24 0 1,-23 0-1,-1 0 17,-46 0-1,70 0-16,-24 0 1,1 0 0,-1 0-1,-23 0 1,47 0-1,-23 0 1,-1 0 0,0 0 15,1 0-16,-1 0 1,-23 0 0,24 0 15,23 0-16,-24 0 1,1 0 0,23 0-1,-47 0 32,23 0-47,24 0 16,0 0-1,-23 0 1,23 0-1,0 0 1,0 0 0,-24 0-1,1 0 16,23 0-15,0 0 0,-24 0-1,24 0 1,-23 0-1,23 0 1,0 0 0,0 0-1,-24 0 172,24 0-124,24 0-32,-1 71-15</inkml:trace>
  <inkml:trace contextRef="#ctx0" brushRef="#br0" timeOffset="15607.5606">16388 18505 0,'0'0'15,"-23"0"1,23 0-1,0 0 63,0 0-62,23 0 0,-23 0 30,0 0-30,0 0 0,0 0 15,24 0 0,-24 0-15,0 0 30,0 0 79,-24 0-94,24 0 1,0 0 30,0 23 0,0-23-46,0-23 140,0 23-78,0 0-62,0 0-1,0 0 16,24 0-15,-24 0 0,0 0-1,0 0 1,23-24-1,-23 24 1,0 0 0,24 0-1,-24 0 1,0 0 46,0 0-15,0 0 62,0 0-46,-24 0-48,24 0 1,0 0-1,-23 0 1,-1 0 0,24-23-1,-23-1 1,-1 24-1,1-23 1,23 23 0,-24-24-1,1 1 16,-1-1-15,1 24 0,23-23-1,-24-1 1,1 24-1,-1-23 1,24 23 0,0 0-1,-23-24 1,23 1-1,0 23 1,-24-24 0,24 24-1,0 0 1,-24-23-1,24 23 1,0-24 0,-23 1-1,23 23 1,0 0 15,-24-24-15,24 1-1,-23 23 1,23-24-1,0 24 1,-24-23-16,24-1 31,0 24-15,0-23-1,-23-1 1,23 24 0,-24-23-1,24 23 16,0 0-31,0-24 32,-23 1-17,23-1-15,0 24 31,0 0-15,-24 0-16,24-47 31,-23 24 0,23 23-31,0-24 32,-24 0-17,24 24-15,0-23 31,0 23-15,-23-24 15,23 24-15,0-23 15,-24-1-31,24 1 16,0 23-1,0-24 16,0 1-31,0 23 16,0 0 15,-23-24-15,23 1-1,0 23 1,0-24 0,-24 1-1,1-1 1,23 24-1,0-23 1,0-1 0,0 1 15,0 23-16,-24-24 1,24 1 0,0 23-1,0-24 1,0 24-1,0-23 1,-23 23 0,23 0 46,0-24-15,0 48 15,0-24-31,0 0 1,0 0-17,0 0 1,0 0-1,0 23-15</inkml:trace>
  <inkml:trace contextRef="#ctx0" brushRef="#br0" timeOffset="18071.807">15636 16718 0,'-24'0'16,"1"-24"0,23 48 15,0-24-16,0 0 1,0 0 0,-24 0-1,1 23 1,-1-23-1,1 24 1,23-1 0,-24 1-1,24-1 1,0 48-1,0-71 1,0 24 0,0-1-1,0-23 1,24 47 0,-24-23-1,23-1 1,-23 1-1,24-1 1,-24 1 15,0-1-15,23 1-1,-23-1 1,0-23 0,24 24-1,-1-1 1,-23 1-1,24-1 1,-1-23 15,-23 0-15,0 0-1,24 24 1,-1-24 0,-23 0-1,24 0 1,-24 23-1,23-23 1,1 0 15,-24 0-15,0 0 15,0 0-15,0 0-1,23-23 1,-23 23-1,24 0 1,-24 0 0,0 0 15,23 0-16,-23 0 17,0-24-17,24 1 1,-24 23-16,0-24 15,23 24 1,-23 0 0,0-47 15,24 24-16,-24 23 1,0 0 0,0-24-1,23 1 1,-23 23-1,0-24 1,0 1 0,0-1 15,0 1-16,0-1 1,-23 1 0,23-1-1,0 1 1,-24-1-1,1 0 1,23 24 15,-24-23 0,1-1 1,23 1-17,-24 23 1,24-24-1,0 24 1,0 0 0,-23 0-1,23 0 1,-24-47 15,1 47-15,-1-23-1,24 23 1,0 0-1,0 0 1,-23 0 0,23-24-1,0 24 1,-24 47 15</inkml:trace>
  <inkml:trace contextRef="#ctx0" brushRef="#br0" timeOffset="19263.9262">16529 18528 0,'0'0'141</inkml:trace>
  <inkml:trace contextRef="#ctx0" brushRef="#br0" timeOffset="21770.1768">16506 18505 0,'0'0'15,"-24"0"17,24 0 14,0 0-30,0 0 15,0 0 78,0 0-62,-23 0 0,23 23 0,0-23-16,0 0 31,0 0-46,0 0 0,0 0 15,0 0 47,0 0-47,0 0 0,0 0 141,0 0-157,0 0 1,0 0 0</inkml:trace>
  <inkml:trace contextRef="#ctx0" brushRef="#br0" timeOffset="24678.4676">16482 18599 0,'0'0'31,"24"0"-16,-48 0 1,48 0 0,-48 0-1,24 0 48,24 0 30,-24-24-46,0 24-31,0 0 62,0 0 202,0 0-264,0 0 0,0 0 30,0 0-30,0 0 31,0-23-16,0 23-15,0 0-1,0-24 1,0 24-1,0 0 1,0-23 0,23 23-1,-23 0 1,0-24-1,0 24 1,0 0 0,0-23-1,0-1 1,0 24-1,0-23 1,0-1 0,0 24-1,0-23 1,0 23-1,0-24 1,0 24 0,0-23-1,0-1 1,0 24-1,0 0 1,0-23 0,0 23-1,0-24 1,0 1-1,0-24 17,0 23-17,0 24 1,0-23-1,0 23 1,0-24 0,0-46-1,0 70 1,0 0-1,0-24 1,-23 24 0,23-23-1,0 23 1,0-24-1,0 24 1,0-23 0,0-1-1,0 1 1,0-1-1,0 24 1,0-23 0,0-1-1,0 1 1,0-1-1,0 0 1,-24 1 0,24-1 15,0 1-16,0 23 1,0-24 0,0 1-1,0-1 1,0 1-1,0-1 17,-23-23-17,23 24 32,0-1-31,0 1-1,0-1 1,0 24-1,0-23 1,0-24 0,0 23-1,0 1 1,0-24 15,0 23-15,0 1-1,0-1 1,0 1-1,0-1 1,0 1 0,0 23-1,0-24 1,0 24 15,0-23-15,0 23-1,0 0 1,0-24-1,0 24 1,0-23 0,0 23-1,0-71 1,0 71 15,0-23 0,0 23-15,0 0-1,0-24 1,0 24 0,0-24-1,0 24 48,0 24-17,0-24-14,0 24-17,0-1 1</inkml:trace>
  <inkml:trace contextRef="#ctx0" brushRef="#br0" timeOffset="28368.8366">16271 16436 0,'-24'0'16,"24"0"15,0 0-15,0 23-1,0 1 1,0 23 0,24 0-1,-24-24 1,0 1-1,23 23 1,1-24 0,-1 1 15,1-1-16,-24-23 1,23 24 15,-23-1-15,24-23-1,-1 24 1,-23-24 0,0 23-1,24-23 16,-1 0-15,-23 0 0,0 24-1,24-24 1,-24-24-1,0 24 1,23 0 0,1-23-1,-1-1 32,-23 24-31,0-23 15,0-1-16,24 1-15,-24 23 16,0-47 0,0 23-1,0 1 1,0-1 15,0 1-15,0-1-1,0 1 1,0-1-1,0-23 17,0 47-17,-24-23 1,24-1-1,0 1 17,-23-1-17,23-23 1,-24 24-1,1 23 1,23-24 0,0 24-1,-24 0 1,24-23-1,-47 23 17,47-24-17,-23 24 1,-1 0-1,24 0 1,-23 0 0,23 0-1,0 0 1,-47 0-1,47 0 17,-24 0-17,24 0 1,-23 0-1,23 24 17,-24-24-17,24 0 1,0 0-1,0 23 1,-23 1 15,23-1-15,0-23-1,0 24 1,0-24 0,0 23-1,0 1 16,0-24-15,23 23-16,-23 1 31,0-24-15,24 23-1</inkml:trace>
  <inkml:trace contextRef="#ctx0" brushRef="#br0" timeOffset="34388.4385">14813 18787 0,'0'0'16,"0"-23"-1,0 23 32,0 0-31,0 0 46,0-24-46,0 1-1,0 23 1,0 0 0,0-24-1,0 24 1,0 0-1,23-23 1,-23 23 0,0-24-1,0 24 1,24-23-1,-24 23 1,23-24 0,1 0-1,-24 24 1,23-23-1,1 23 1,-24-24 0,23 1-1,-23 23 1,24 0-1,-1-24 1,-23 1 0,24-1-1,-24 24 1,23-23-1,-23-1 1,24 24 0,-24-23-1,0 23 1,23 0-1,-23 0 1,0-24 0,24 24-1,-24-23 1,0 23-1,23-24 1,1 24 15,-24-23 0,0 23-15,0 0 0,24 0-1,-24-24 1,0 24-1,23-23 1,-23 23 0,0-24 15,0 24-16,0-23 1,24 23 0,-24-24-1,0 24 1,0 0-1,23-23 1,-23 23 0,24-47 15,-24 47-16,0 0 1,0 0 31,0-24-32,0 24 1,0 0 15,0 0 0,0 0 32,23 0 15,-46 0-63,23 0 17,0 0-17,0 0 1,-24 0-1,1 0 1,23-23 0,-24 23-1,-23 0 16,23 0-15,1-24 0,-1 1-1,1-1 1,-24 24-1,47 0 1,-24 0 0,1-23-1,-24 23 1,47 0-1,-47-24 1,23 24 0,1 0-1,-24-23 1,23-1-1,-23 24 1,24 0 15,23-23 0,-24 23-15,1 0-16,-1-24 16,1 24-1,-24-23 1,23 23-1,1-24 1,-24 24 0,23-24-1,24 24 1,-23-23-1,23 23 1,-24 0 0,1-24-1,23 24-15,-24-23 31,1 23-15,-1-24 0,24 24-1,-23 0 1,23 0-1,0 0 32,0 0 0,0 0 47,0 0-63,0 0-16,0 0-15,0 0 141,0-23-32,0 23-62,0-24-32,0 1 1,0-1 0,0 1-1,-24-1 1,24 1-1,-23-1 1,23 1 0,-24-24-1,24 47 1,-24-24-1,24 1 1,-23-1 0,-1-23-1,1 47 1,23-47-1,-24 47 1,1 0 0,23 0-1,-24-23 1,1 23-1,-1 0 1,24 0 15,0 0-15,-23-24-1,-1 48 1,24-24 0,0 0-1,-23 23 1,23-23-1,-24 0 1,24 24 0,-23-24-1,23 23 1,0-23-1,0 24 1,-24-1 0,24 1-1,-23-1 1,23-23-1,0 47 17,0-23-17,0 23 1,0-47-1,0 23 1,0 1 0,23-1-1,-23 1 1,0-1-1,47 1 32,-47-1-31,24 1-1,-24-1 1,23 1 0,1-1-1,-24-23 1,23 24-1,-23-24 1,47 0 31,-47 0-32,24 0 1,-1 0 0,-23 0-1,24 0 1,-24 0-1,23 0 1,-23 0 0,24 0 15,-1 0-16,1-24 1,-24 24 0,24 0-1,-24 0 1,0 0-1,23-23 1,1 23 0,-1-24 15,-23 24-16,0 0 1,24-23 0,-24 23-1,0-24 1,0 48-1,0-1 1</inkml:trace>
  <inkml:trace contextRef="#ctx0" brushRef="#br0" timeOffset="39137.9134">14813 18858 0,'0'0'16,"0"0"0,0 0-1,0 0 1,0 0 31,0 0 155,0 0-186,0 0 0,0 0 30,23 0-30,1-24 0,-1 24-1,-23-23 1,0 23-1,47-24 1,-47 24 0,24-23-1,23-1 16,-47 24-15,23 0 0,1-23-1,-1 23 1,1-24-1,-1 24 1,1-23 0,23 23-1,-23-24 1,-24 1-1,23 23 1,1-24 0,23 24-1,-24-24 1,1 24-1,-1-23 1,24-1 0,-47 24-1,24-23 1,-1-1-1,1 1 1,-1-1 0,1 24-1,-1-23 1,24-1-1,-47 24 1,0 0 0,24-23-1,-1 23 1,-23 0-1,0-24 1,24 24 0,-24 0 15,23-23-16,-23 23 1,0-24 15,24 24-15,-24 0-1,0-23 1,0 23 0,23 0-1,-23 0 63,-23 0-62,23 0-1,0 0 17,0 0-17,0 0 1,-24 0-1,24 0 1,-23 0 0,-1 0 15,-23 23-16,24-23 1,-24 0 0,23 0-1,1 0 1,-24-23-1,23 46 1,-46-46 0,-1 23 15,24 0-16,0 0 1,-47 0 0,70 0-1,-23 0 1,0 0-1,0 0 1,0-24 0,-23 24 30,46 0-30,1 0 0,-1-23-1,1 23 1,-95 0-1,118 0 1,-23 0 0,-1 0-1,1 0 16,-1 0-15,24-24 0,-23 24-1,-24 0 1,23 0-1,24 0 1,-23 0 0,23 0-1,-47 0 16,47 0-15,0 0 15,0 0-15,0 0-1,-24 0 1,24 0 0,0 0 15,0 0 156,-23-47-140,-1 24-32,1-24 1,23 0 0,-24 23-1,0 24 1,24 0-1,-23 0 1,23 0 0,-24 0 15,1 0-16,-24-23 1,47 23 0,-24 0-1,1 23 1,23-23-1,-24 0 1,24 24 0,-23-24-1,23 23 1,0-23-1,0 47 1,0-23 0,-24-24-1,24 47 16,0-24-15,0 1 0,24 46 15,-24-70-16,23 24-15,-23-1 32,24 1-17,-24-1 1,23 1-1,1-24 1,-1 23 0,-23-23-16,24 0 31,-1 24-16,-23-24-15,24 0 32,-1 0-17,-23 0 1,48 0-1,-48 0 17,23 0-32,-23 0 31,24 0-16,-24 0-15,0-24 16,23 24 15,-23-23-15,0 23-16,24 0 31,-24-24-15,0 1-16,0 23 15,0-24 16,0 1-31,0-1 16,0 1 0,0 23 15,-24-47-31,24 47 15,0-24 17,-23 1-32,23-1 15,0 24 1,0 0-1,0 0 17,0 0-17,0 0 16,0 0 1</inkml:trace>
  <inkml:trace contextRef="#ctx0" brushRef="#br0" timeOffset="41941.1931">17634 17000 0,'0'24'15,"0"-24"1,0 0 0,0 0 15,0 0-16,0 0 1,0 0 0,0 0-1,0 0 1,0 0 15,0 0 16,0 0-32,0 23-15,47 1 16,0-1 15,-23 1-15,23 23-1,-24-47 1,1 70 0,-1-46-1,1-1 1,-24-23-1,0 24 1,0-24 0,0 0 30,0-24-30</inkml:trace>
  <inkml:trace contextRef="#ctx0" brushRef="#br0" timeOffset="43680.3676">17211 16835 0,'0'0'0,"-23"0"15,23 0 1,0 0 0,0 0-1,-24 0 1,24 0 46,0 0-46,24 0-1,-1 24 1,-23-24 0,0 0-1,24 0 1,-24 0 15,0 0-15,0 0-1,23 0 1,-23 0 15,0 23-15,24-23-1,-24 0 1,0 0-1,0 0 1,0 0 0,23 0-1,-46 0 32,23 0-16,0 0 16,0 0-31,-24 0-1,1-23 1,-1 23-1,24 0 1,-23-24 0,-1 24-1,24 0 1,-23 0-1,-1 0 1,1 24 0,-1-24-1,24 0 1,-24 0-1,24 0 1,0 0 0,0 0 30</inkml:trace>
  <inkml:trace contextRef="#ctx0" brushRef="#br0" timeOffset="51256.1248">17023 17329 0,'0'0'0,"0"0"31,-24 0-16,24 0 1,0 0 31,0 0 0,24 0-32,-24-23 1,23 23-1,-23-24 1,0 24 0,24 0-1,-24-23 1,24 23-1,-24 0 1,23 0 0,-23 0 15,0 0-16,0 0 1,0 0 0,24 0-1,-24 0 16,0 0-15,0 0 0,0 0-1,0 0 1,23 0-1,-23 0 1,0 0 0,24 0-1,-24 0 1,0 0-1,23 0 48,-23 0-32,0 0-15,0 23-1,0-23 1,0 0-1,0 0 1,0 0 0,0 24-1,0-24 1,0 0-1,0 0 1,0 0 0,0 0-1,0 23 1,0-23-1,24 0 1,-24 0 0,0 0-1,0 0 1,0 0-1,0 0 1,0 0 0,0 0-1,23 24 1,-23-24-1,0 0 1,0 0 15,0 0-15,24 0-1,-24 0 1,0 0 0,0 0-1,0 0 1,23 0-1,-23 0 1,0 0 0,0 0-1,0 0 1,24 0-1,-24 0 1,23 0 0,-23 0-1,0 0 16,0 0-15,0 0 0,0 23-1,24-23 1,-24 0 31,0 0-32,0 0 1,23 0-1,-23 24 1,0-24 0,0 0-1,24 0 1,-24 23 15,23-23 0,-23 0-15,0 24-1,24-24 1,-24 0 0,0 0-1,0 0 1,0 0-1,0 23 1,0-23 15,0 0-15,0 24-1,23-24 1,-23 0 15,0 0-15,0 0-1,0 23 1,0-23 0,0 0 15,0 24-16,-23-24 1,23 23 0,0-23-1,0 0 1,0 0-1,0 0 17,0 0-1,0 24 47,0-24-63,0 0 1,-24 23 0,24-23-1,0 0 1,0 0 46,0 24-15,0-24-31,0 0-1,0 0 1,0 23-1,0-23 17,0 0-17,0 0 1,0 24-1,-23-24 1,23 0 0,0 0 15,0 0-16,0 0 1,0 23 0,0-23-1,0 0 1,0 0-1,0 0 1,-24 0 15,24 0-15,0 0 0,0 0-1,0 24 1,0-24 31,0 0-32,-23 0 1,23 0-1,0 0 32,0 0-31,0 0 15,0 0-15,0 0-1,0 0 1,0-24-1,0 24 1,-24 0 0,24 0-1,0 0 1,0 0-1,0-23 1,0 23 0,0-24 15,0 24-16,-23 0 1,23-23 0,0 23-1,0 0 1,0 0-1,0 0 1,0-24 0,0 24-1,0 0 16,0 0-15,-24 0-16,24 0 16,0-23-1,0 23 1,0 0-1,0 0 1,0 0 0,-23 0-1,23 0 16,0 0-15,-24 0 0,24 0-1,0 0 1,0 0-1,-23-24 1,23 24 0,-24 0-1,24 0 16,0 0-15,0 0 15,-23 24-15,23-24-1,0 0 1,-24 0 0,24 0-1,0 0 1,0 0 15,-23 0-15,23 0-1,0 0 1,0 0-1,0 0 1,0 0 15,0 0-15,0 0-1,-24 0 17,24 0-1,0 0 0,0 0 16,-23 0-32,23 0 17,0 0-17,0 0 1,0 0-1,0 0 17,-24 0-17,24-24 1,0 24-1,0 0 1,0 0 15,0 0-15,0-23-1,0 23 1,0 0 62,0-24-62,0 24-1,0 0 1,0 0-1,0 0 1,0-23 0,0 23-1,0 0 1,0 0-1,-24 0 1,24-24 0,0 24 15,0 0-16,0 0 1,0 0 31,0 0 15,0-23 1,0 23-48,0 0 1,-23 0-1,23 0 1,0 0 15,0 0-15,-24 0-1,24 0 1,0 0 0,0 0-1,0 0 1,0 0-1,-23 0 1,23 0 0,0 23-1,0-23 1,-24 0-1,24 0 32,0 0-31,0 0-1,0 0 32,-23 0 47,23 0-47,0 0 31,0 0-16,0-23-15,0 23-32,0 0-15,0 0 32,0-24-32,0 24 15,23 0 1,-23 0-1,0 0 1,0-23 0,0 23-1,0 0 1,24 0-1,-24 0 1,0 0 0,0-24 15,0 24-16,0 0 17,23 0-32,-23 0 15,0 0 1,0 0-1,0-23 1,0 23 0,0 0-1,0 0 1,0 0-1,24 0 1,-24 0 0,0 0-1,0-24 32,0 24-31</inkml:trace>
  <inkml:trace contextRef="#ctx0" brushRef="#br0" timeOffset="68348.8342">18528 16977 0,'0'0'16,"0"0"78,0 0-63,0 0 16,0 0-32,23 0 1,-23-24-1,118 1 17,-48 23-17,48 0 1,0 0-1,-48 0 1,-23 23 0,0-23-1,0 24 1,-23-1-1,-1 1 1</inkml:trace>
  <inkml:trace contextRef="#ctx0" brushRef="#br0" timeOffset="69064.9057">18575 17376 0,'0'0'16,"0"0"-1,47 0 1,94 24-1,-24 70 1,-70-71 0,24 24-1,0-23 1,-48-1 15</inkml:trace>
  <inkml:trace contextRef="#ctx0" brushRef="#br0" timeOffset="69655.9647">18739 17941 0,'71'94'15,"-48"47"17,1-118-17,-24 1 1,0-1-1</inkml:trace>
  <inkml:trace contextRef="#ctx0" brushRef="#br0" timeOffset="74648.4641">17164 16342 0,'0'0'16,"0"0"15,0 0-15,0 0-1,-23-24 1,23 24 15,0-23 0,0-48-15,-24 1 0,1 23-1,23 0 1,-24 23-1</inkml:trace>
  <inkml:trace contextRef="#ctx0" brushRef="#br0" timeOffset="75238.5231">16952 16459 0,'0'0'16,"-23"0"0,23-23-1,0 23 1,-24-24-1,-23 1 1,24-1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5T19:48:30.77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12720 17235 0,'0'0'32,"0"-23"-17,0-1 1,0 24-1,0 0 1,0-23 0,0 23-1,0-24 1,-23 1-1,23-24 17,0 23-17,0 1 1,-24-24-1,1 23 1,23 1 15,0-1-15,0 0-1,0 24 1,0-47 15,0 0-15,0 0-1,0 47 1,0-23 0,0-1-1,0 1 1,0-1-1,0 24 1,23-70 15,-23 46-15,0 24-1,0-23 1,24-1 0,-24 24-1,0-23 1,23 23-1,-23-24 1,0 1 15,0-1-15,24 24 15,-24-23-15,23 23-1,-23-24 1,0 1-1,24 23 1,-24-24 0,23 24 15,-23 0-16,24-23 1,-24 23 0,23 0-1,-23-24 1,24 24-1,-24 0 1,23 0 0,1 0 15,-24-23-16,0 46 48,0-23-48</inkml:trace>
  <inkml:trace contextRef="#ctx0" brushRef="#br0" timeOffset="1106.1106">12532 16271 0,'0'0'16,"-23"0"-1,23 0 1,0 0 15,23 0-15,24 0-1,-23-23 1,70 23 15,-47 0-15,-24-24-1,24 24 17,-47 0-17,47-23 1,0-1 15,-23 24-15,-24 0-1,0 0 16,23 0-15,-23 0 0,0 0-1,0 0 1,0 0 31,0 24-16,0-24-16,0 47 1,24 23 31,-24 1-32,23-24 1,1-24 0,-24 24-1,0-47 1,23 24-1,-23-24 1,0 0 15,0 0 16,0 0 15,0 0-46</inkml:trace>
  <inkml:trace contextRef="#ctx0" brushRef="#br0" timeOffset="37880.7875">21937 6066 0,'-23'0'32,"23"-23"-17,0 23 1,0 0 46,0 23-46,23-23-16,-23 0 15,0 0 1,24 24 0,-1 23 15,1-24-16,-1 24 1,-23 24 0,24-71-1,-1 23 1,-23 24-1,24 0 1,-1 24 0,24 70 15,-23-47-16,-1-23 1,-23-1 0,24-23-1,-24 47 1,0-47-1,23 0 1,-23 24 0,24 70 30,-1-71-30,1 1 0,-24 0-1,23-24 1,-23 0-1,24 23 1,-24 1 0,0 46-1,23 48 16,-23-95-15,0 24 0,24-23-1,-24 23 1,0 0-1,-24-47 1,24-23 0,0 23-1,-23 94 16,23-71-15,-24 1 0,1-1-1,23 1 1,0-24-1,-24 47 1,1-23 0,23-1-1,-71 118 16,48-117-15,23-1 0,-24 24-1,1-23 1,-1 23-1,-23-71 1,24 71 0,-24 1-1,0 22 16,0-23-15,0 0 0,23 0-1,-70 24 1,23-48-1,24 1 17,24-1-17,-24-23 1,-71 118 15,48-94-15,23-24-1,0 23 1,0 1-1,-24-1 1,24-23 0,0 24-1,-23 46 1,-72 48 15,72-71-15,-1-23-1,48-48 1,-24 71-1,-24-23 1,24-1 0,0-46-1,24 23 1,-118 47 15,117-47-15,-46 23-1,-1-46 1,24 23-1,-47 0 1,24 0 0,-1 0-1,47-23 1,-70 70 31,24-94-32,-48 94 1,71-47-1,-47 23 17,0 1-17,47-24 1,-23 23-1,-1-23 1,1 0 15,23-23-15,-24-1-1,24 1 1,23-1 0,-70 24-1,94-47 1,-47 24-1,-23-1 1,-24 25 15,47-48-15,23 23-1,-46 1 1,46-1 0,1-23-1,-24 24 1,0-1-1,0 1 1,-47-1 15,47 1-15,0-1-1,-24-23 1,-70 47 15,-24 24 0,71-48-15,-47 24 0,24 24-1,-95-1 32,118-70-31,23 24-1,48-24-15,-24 0 16,-24 23-1,24-23 1,24 24 0,-24-1-1,-94 1 16,117-24-15,-46 0 0,-1 23-1,1 1 1,-1-24-1,-23 23 1,-71 1 0,118-1-1,-164 48 16,93-47-15,71-24 0,-70 23-1,23 1 1,-24-1 15,47 1-15,-70-1-1,47-23 1,-94 47 15,141-47-15,-23 0-1,-1 24 1,24-24-1,-47 23 1,24-23 0,-24 24-1,-1-24 1,-140 70 15,141-70-15,-70 24-1,-95-1 1,212 1-1,-71-1 1,1 24 0,70-23-1,-71-1 1,-23 48 15,71-48 0,-1 1-15,1-1-1,46 1 1,-23-1 0,0 1-1,24-24 1,-48 23-1,-70 48 17,141-47-17,-24-24 1,-23 23-1,24 1 1,-24 23 0,23-24-1,1 1 1,-24-1-1,0 71 17,0-70-17,23-1 1,1 1-1,23-1 1,-24 1 0,1 93 30,-1-117-30,24 0-16,-47 94 31,24-47-15,-1-23-1,24-1 1,0 1 0,-23 23-1,-1 23 1,24-46-1,0 0 1,0 46 15,0-46-15,0-1-1,0 24 1,0-23 0,0-1-1,0 24 1,24-23-1,-24 23 1,23 23 15,1-70-15,-24 24-1,23-1 1,1 1 0,-24-24-1,23 23 1,1 1-1,-24-24 1,47 23 15,-24-23-15,1 24-1,-24-24 1,23 23 0,-23-23-1,24 0 1,-1 24-1,-23-24 1,47 23 15,-23-23-15,-24 0-1,23 0 1,-23 0 0,24 24-1,-1-24 16,1 0-15,-1 0 0,1 0 15,-1 0-16,-23 0 1,24 0 0,-24 0-1,0 0 1,0-24 46,0 48-46,-24-24-1,24 0 17,0-24-17,0 48 1,0-48-1,0 24 1,-23 0 0,23 24 77,-24-24-77,-23 0-1,-23 47 17,23 23-1,0-70-16,47 0 1,-24 0 0,24 0-1,0 0 1,-23 0 15,23 0-15,0 0 15,-24 24-16,24-24 1,-23 0 0,46 0 46,1-24-46,23-23-1,-24 47 1,24-70-1,0 70 1,-23 0 0,23-24-1,-24 1 1,24-1-1,-47 24 1,47 0-16,-47 0 31,0-23-15,24 23 15,-24 0-31,0 0 31,0 0-15,0 0 77,0-24-93,-24 24 32,-23-47-17,0 0-15,24 0 16,23 24 15,-24 23-15,24 0-16,0 0 31,0-24-16,0 24-15,0 0 16,0 0 15,0-23-31,-23 23 16,23-47 15,0 23-31,0 24 94,0 71-79,0-48 1,23 48-1,-23-24 1,24-24 0,-1 1-1,-23 23 1,0-47-1,0 23 1,0 1 0,0-24-1,0 0 1,24 23-1,-24-23 17,0 0-17,-24 24 79,24-24-79,-23 0 1,-1 0 0,1 47-1,-24-24 1,23 1-1,1-1 1,-1 1 0,24-24-1,0 0 1,0 0-1,0 0 17,-23 0-17,23 0 1,0 23 15,0-23-15,0 0-1,-24 0 1,24 0-1,0 0 32,0 0-31,0 0-1,0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17:53:36.729"/>
    </inkml:context>
    <inkml:brush xml:id="br0">
      <inkml:brushProperty name="width" value="0.07938" units="cm"/>
      <inkml:brushProperty name="height" value="0.07938" units="cm"/>
      <inkml:brushProperty name="color" value="#F4BFBF"/>
    </inkml:brush>
  </inkml:definitions>
  <inkml:trace contextRef="#ctx0" brushRef="#br0">19586 12979 0,'23'0'63,"-23"24"-48,0-1 17,0 1-32,24-1 31,-24 1-31,0-1 15,23 1 1,-23-1-16,0 1 16,24-1-1,-24 1-15,0 23 16,23-24-1,-23 1-15,0 23 16,24-24 0,-24 1-16,0-1 15,23 25 1,-23-25-16,0 1 15,0-1-15,24-23 16,-24 24 0,0-1-16,23-23 78,-46 0-63,46 0 1,-23-23 31,24-1-32,-24 1 1,23 23-1,-23-24 1,0 1-16,0-1 16,0 0-16,24 1 15,-24-1 1,0-23-16,0 24 15,0-24 1,23 23-16,-23-23 16,0 0-1,0 24-15,0-24 16,0 0-1,0 0-15,0 0 16,0 0 0,0 0-16,0-24 15,0 24 1,0 0-16,-23 0 15,23 0 1,0 0-16,0 23 16,0-23-1,0 0-15,0 24 16,0-24-1,0 0-15,23 23 16,-23-23 0,0 24-16,0-1 15,0 1-15,0-1 16,0 1-1,0-1-15,0 1 32,24 23 92,0 0-92,-1 0-32,1 0 15,-1 0 1,1 0-16,23 0 15,0 0-15,0 0 16,0 0 0,0 0-16,0 0 15,0 23 1,0-23-16,23 0 15,-23 0 1,0 0-16,24 0 16,-24 0-1,0 0-15,0 0 16,0 0-1,0 0-15,-23 24 16,-1-24 0,1 0-16,-1 0 31,-23 0 312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17:55:39.468"/>
    </inkml:context>
    <inkml:brush xml:id="br0">
      <inkml:brushProperty name="width" value="0.07938" units="cm"/>
      <inkml:brushProperty name="height" value="0.07938" units="cm"/>
      <inkml:brushProperty name="color" value="#F4BFBF"/>
    </inkml:brush>
  </inkml:definitions>
  <inkml:trace contextRef="#ctx0" brushRef="#br0">19586 12979 0,'23'0'63,"-23"24"-48,0-1 17,0 1-32,24-1 31,-24 1-31,0-1 15,23 1 1,-23-1-16,0 1 16,24-1-1,-24 1-15,0 23 16,23-24-1,-23 1-15,0 23 16,24-24 0,-24 1-16,0-1 15,23 25 1,-23-25-16,0 1 15,0-1-15,24-23 16,-24 24 0,0-1-16,23-23 78,-46 0-63,46 0 1,-23-23 31,24-1-32,-24 1 1,23 23-1,-23-24 1,0 1-16,0-1 16,0 0-16,24 1 15,-24-1 1,0-23-16,0 24 15,0-24 1,23 23-16,-23-23 16,0 0-1,0 24-15,0-24 16,0 0-1,0 0-15,0 0 16,0 0 0,0 0-16,0-24 15,0 24 1,0 0-16,-23 0 15,23 0 1,0 0-16,0 23 16,0-23-1,0 0-15,0 24 16,0-24-1,0 0-15,23 23 16,-23-23 0,0 24-16,0-1 15,0 1-15,0-1 16,0 1-1,0-1-15,0 1 32,24 23 92,0 0-92,-1 0-32,1 0 15,-1 0 1,1 0-16,23 0 15,0 0-15,0 0 16,0 0 0,0 0-16,0 0 15,0 23 1,0-23-16,23 0 15,-23 0 1,0 0-16,24 0 16,-24 0-1,0 0-15,0 0 16,0 0-1,0 0-15,-23 24 16,-1-24 0,1 0-16,-1 0 31,-23 0 312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17:57:08.329"/>
    </inkml:context>
    <inkml:brush xml:id="br0">
      <inkml:brushProperty name="width" value="0.15875" units="cm"/>
      <inkml:brushProperty name="height" value="0.15875" units="cm"/>
      <inkml:brushProperty name="color" value="#FFC000"/>
    </inkml:brush>
  </inkml:definitions>
  <inkml:trace contextRef="#ctx0" brushRef="#br0">19586 13685 0,'32'0'63,"-32"43"-48,0-1 17,0 0-32,33 0 31,-33 0-31,0 0 15,32 0 1,-32 0-16,0 0 16,33 1-1,-33-1-15,0 42 16,33-42-1,-33 0-15,0 42 16,32-42 0,-32 1-16,0-1 15,33 42 1,-33-42-16,0 0 15,0 0-15,32-42 16,-32 42 0,0 0-16,33-42 78,-66 0-63,66 0 1,-33-42 31,32 0-32,-32 0 1,33 42-1,-33-42 1,0 0-16,0 0 16,0 0-16,32 0 15,-32-1 1,0-41-16,0 42 15,0-42 1,33 42-16,-33-42 16,0-1-1,0 43-15,0-42 16,0 0-1,0 0-15,0-1 16,0 1 0,0 0-16,0-42 15,0 41 1,0 1-16,-33 0 15,33 0 1,0 0-16,0 41 16,0-41-1,0 0-15,0 42 16,0-42-1,0 0-15,33 41 16,-33-41 0,0 42-16,0 0 15,0 0-15,0 0 16,0 0-1,0 0-15,0-1 32,33 43 92,-1 0-92,1 0-32,-1 0 15,1 0 1,-1 0-16,33 0 15,1 0-15,-1 0 16,0 0 0,0 0-16,0 0 15,0 43 1,0-43-16,33 0 15,-33 0 1,0 0-16,33 0 16,-33 0-1,0 0-15,0 0 16,0 0-1,0 0-15,-32 42 16,0-42 0,-1 0-16,1 0 31,-33 0 312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17:39:31.27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7924 13308 0,'0'24'16,"-24"-48"-1,24 48-15,0-48 16,0 48 0,0-48 15,0 48-31,-23-24 31,-1 0 0,1 0 0,-1 0-15,1 0 0,-1 0-1,1 0 16,-1 0-31,1 0 16,-1 0 0,1-24-1,-1 24 1,1 0 15,-1 0-15,24 24-1,-24-24-15,1 0 31,-1 0-15,1 0 0,-1 0 15,1 0-31,-1 0 31,1 0-15,-1 0-1,1 0 1,-1 0 15,1 0-15,23-24 93,0 48-94,0-48 1,0 48 15,0-48-31,0 48 16,0-48-1,0 48-15,0-1 63,0 1-32,0-1 16,0 1-16,0-1 0,0 1 0,0 0-15,0-1 0,0 1 15,0-1-16,0 1 17,0-1-17,0 1 16,0-1 1,0 1-1,0-1 0,0 1-15,0-1 15,0 1 16,0-1-16,0 1 0,0-1 0,0 1-15,0-1 62,0-46-63,0 46 1,0-46 15,0 46-31,0-46 31,0 46 1,0-46-32,0 46 31,0-46-16,0 46 17,0-46-32,23 23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17:42:18.73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17023 13402 0,'23'0'78,"1"0"-63,0 0 1,-1 0-1,24 0-15,-23 0 16,23 0 0,0 0-16,-24 0 15,1 0 1,-1 0-16,24 0 15,-23 0 1,-1 0-16,1 0 16,-1 0-16,1 0 31,-1 0 62,1 0-61,-1 0-1,1 0-16,-1 0 1,1 0 15,-24 24 203,0-1-203,-24 1-31,24 0 16,0-1 0,0 1-16,0-1 15,0 1 1,0 23-1,0-24 1,-23 1 0,23-1-16,0 1 31,0-1-31,0 1 15,0-1 1,0 1 15,23-24-31,-23 23 47,-23-23-31,46 24-1,-46-1 1,23 1-1,0-1 17,0 1 14,0-24 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17:53:36.729"/>
    </inkml:context>
    <inkml:brush xml:id="br0">
      <inkml:brushProperty name="width" value="0.07938" units="cm"/>
      <inkml:brushProperty name="height" value="0.07938" units="cm"/>
      <inkml:brushProperty name="color" value="#F4BFBF"/>
    </inkml:brush>
  </inkml:definitions>
  <inkml:trace contextRef="#ctx0" brushRef="#br0">19586 12979 0,'23'0'63,"-23"24"-48,0-1 17,0 1-32,24-1 31,-24 1-31,0-1 15,23 1 1,-23-1-16,0 1 16,24-1-1,-24 1-15,0 23 16,23-24-1,-23 1-15,0 23 16,24-24 0,-24 1-16,0-1 15,23 25 1,-23-25-16,0 1 15,0-1-15,24-23 16,-24 24 0,0-1-16,23-23 78,-46 0-63,46 0 1,-23-23 31,24-1-32,-24 1 1,23 23-1,-23-24 1,0 1-16,0-1 16,0 0-16,24 1 15,-24-1 1,0-23-16,0 24 15,0-24 1,23 23-16,-23-23 16,0 0-1,0 24-15,0-24 16,0 0-1,0 0-15,0 0 16,0 0 0,0 0-16,0-24 15,0 24 1,0 0-16,-23 0 15,23 0 1,0 0-16,0 23 16,0-23-1,0 0-15,0 24 16,0-24-1,0 0-15,23 23 16,-23-23 0,0 24-16,0-1 15,0 1-15,0-1 16,0 1-1,0-1-15,0 1 32,24 23 92,0 0-92,-1 0-32,1 0 15,-1 0 1,1 0-16,23 0 15,0 0-15,0 0 16,0 0 0,0 0-16,0 0 15,0 23 1,0-23-16,23 0 15,-23 0 1,0 0-16,24 0 16,-24 0-1,0 0-15,0 0 16,0 0-1,0 0-15,-23 24 16,-1-24 0,1 0-16,-1 0 31,-23 0 312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03T17:55:39.468"/>
    </inkml:context>
    <inkml:brush xml:id="br0">
      <inkml:brushProperty name="width" value="0.07938" units="cm"/>
      <inkml:brushProperty name="height" value="0.07938" units="cm"/>
      <inkml:brushProperty name="color" value="#F4BFBF"/>
    </inkml:brush>
  </inkml:definitions>
  <inkml:trace contextRef="#ctx0" brushRef="#br0">19586 12979 0,'23'0'63,"-23"24"-48,0-1 17,0 1-32,24-1 31,-24 1-31,0-1 15,23 1 1,-23-1-16,0 1 16,24-1-1,-24 1-15,0 23 16,23-24-1,-23 1-15,0 23 16,24-24 0,-24 1-16,0-1 15,23 25 1,-23-25-16,0 1 15,0-1-15,24-23 16,-24 24 0,0-1-16,23-23 78,-46 0-63,46 0 1,-23-23 31,24-1-32,-24 1 1,23 23-1,-23-24 1,0 1-16,0-1 16,0 0-16,24 1 15,-24-1 1,0-23-16,0 24 15,0-24 1,23 23-16,-23-23 16,0 0-1,0 24-15,0-24 16,0 0-1,0 0-15,0 0 16,0 0 0,0 0-16,0-24 15,0 24 1,0 0-16,-23 0 15,23 0 1,0 0-16,0 23 16,0-23-1,0 0-15,0 24 16,0-24-1,0 0-15,23 23 16,-23-23 0,0 24-16,0-1 15,0 1-15,0-1 16,0 1-1,0-1-15,0 1 32,24 23 92,0 0-92,-1 0-32,1 0 15,-1 0 1,1 0-16,23 0 15,0 0-15,0 0 16,0 0 0,0 0-16,0 0 15,0 23 1,0-23-16,23 0 15,-23 0 1,0 0-16,24 0 16,-24 0-1,0 0-15,0 0 16,0 0-1,0 0-15,-23 24 16,-1-24 0,1 0-16,-1 0 31,-23 0 312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11/16/2017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customXml" Target="../ink/ink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emf"/><Relationship Id="rId4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image" Target="../media/image17.emf"/><Relationship Id="rId4" Type="http://schemas.openxmlformats.org/officeDocument/2006/relationships/customXml" Target="../ink/ink21.xml"/><Relationship Id="rId9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2.emf"/><Relationship Id="rId7" Type="http://schemas.openxmlformats.org/officeDocument/2006/relationships/customXml" Target="../ink/ink5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.xml"/><Relationship Id="rId5" Type="http://schemas.openxmlformats.org/officeDocument/2006/relationships/image" Target="../media/image13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5.emf"/><Relationship Id="rId7" Type="http://schemas.openxmlformats.org/officeDocument/2006/relationships/image" Target="../media/image1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8.xml"/><Relationship Id="rId5" Type="http://schemas.openxmlformats.org/officeDocument/2006/relationships/image" Target="../media/image12.emf"/><Relationship Id="rId10" Type="http://schemas.openxmlformats.org/officeDocument/2006/relationships/image" Target="../media/image14.emf"/><Relationship Id="rId4" Type="http://schemas.openxmlformats.org/officeDocument/2006/relationships/customXml" Target="../ink/ink7.xml"/><Relationship Id="rId9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1.xm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1.em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1.png"/><Relationship Id="rId7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Trigonometry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2438399" cy="457200"/>
          </a:xfrm>
        </p:spPr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The study of...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41812" y="5105400"/>
            <a:ext cx="243839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KG Ten Thousand Reasons" panose="02000000000000000000" pitchFamily="2" charset="0"/>
              </a:rPr>
              <a:t>Angles.</a:t>
            </a:r>
            <a:endParaRPr lang="en-US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024" y="291155"/>
            <a:ext cx="9143998" cy="1020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KG Ten Thousand Reasons" panose="02000000000000000000" pitchFamily="2" charset="0"/>
              </a:rPr>
              <a:t>Trigonometric Identities</a:t>
            </a:r>
            <a:endParaRPr lang="en-US" sz="4800" dirty="0">
              <a:latin typeface="KG Ten Thousand Reasons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5225" y="1722393"/>
            <a:ext cx="9753600" cy="762000"/>
          </a:xfrm>
        </p:spPr>
        <p:txBody>
          <a:bodyPr>
            <a:noAutofit/>
          </a:bodyPr>
          <a:lstStyle/>
          <a:p>
            <a:r>
              <a:rPr lang="en-US" sz="4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The Pythagorean Identities</a:t>
            </a:r>
            <a:endParaRPr lang="en-US" sz="4400" u="sng" dirty="0">
              <a:solidFill>
                <a:schemeClr val="accent6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P.1.4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4347" y="2922114"/>
            <a:ext cx="1346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First</a:t>
            </a:r>
            <a:endParaRPr lang="en-US" sz="36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27987" y="2541054"/>
                <a:ext cx="3856633" cy="747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4000" dirty="0" smtClean="0">
                    <a:latin typeface="KG Ten Thousand Reasons" panose="02000000000000000000" pitchFamily="2" charset="0"/>
                  </a:rPr>
                  <a:t>(</a:t>
                </a:r>
                <a:r>
                  <a:rPr lang="en-US" sz="4000" dirty="0">
                    <a:latin typeface="KG Ten Thousand Reasons" panose="02000000000000000000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000" dirty="0">
                    <a:latin typeface="KG Ten Thousand Reasons" panose="02000000000000000000" pitchFamily="2" charset="0"/>
                  </a:rPr>
                  <a:t>)</a:t>
                </a:r>
                <a:r>
                  <a:rPr lang="en-US" sz="4000" baseline="50000" dirty="0" smtClean="0">
                    <a:latin typeface="KG Ten Thousand Reasons" panose="02000000000000000000" pitchFamily="2" charset="0"/>
                  </a:rPr>
                  <a:t>2 </a:t>
                </a:r>
                <a:r>
                  <a:rPr lang="en-US" sz="4000" dirty="0" smtClean="0">
                    <a:latin typeface="KG Ten Thousand Reasons" panose="02000000000000000000" pitchFamily="2" charset="0"/>
                  </a:rPr>
                  <a:t>= sin</a:t>
                </a:r>
                <a:r>
                  <a:rPr lang="en-US" sz="4000" baseline="50000" dirty="0" smtClean="0">
                    <a:latin typeface="KG Ten Thousand Reasons" panose="02000000000000000000" pitchFamily="2" charset="0"/>
                  </a:rPr>
                  <a:t>2</a:t>
                </a:r>
                <a:r>
                  <a:rPr lang="en-US" sz="5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54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87" y="2541054"/>
                <a:ext cx="3856633" cy="747897"/>
              </a:xfrm>
              <a:prstGeom prst="rect">
                <a:avLst/>
              </a:prstGeom>
              <a:blipFill rotWithShape="0">
                <a:blip r:embed="rId2"/>
                <a:stretch>
                  <a:fillRect l="-7899" t="-12195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079812" y="3587363"/>
            <a:ext cx="2914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Okay, now…</a:t>
            </a:r>
            <a:endParaRPr lang="en-US" sz="3600" dirty="0">
              <a:solidFill>
                <a:srgbClr val="00FF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408612" y="4142447"/>
            <a:ext cx="6734287" cy="2000923"/>
          </a:xfrm>
          <a:custGeom>
            <a:avLst/>
            <a:gdLst>
              <a:gd name="connsiteX0" fmla="*/ 1183341 w 6734287"/>
              <a:gd name="connsiteY0" fmla="*/ 580913 h 2000923"/>
              <a:gd name="connsiteX1" fmla="*/ 1237129 w 6734287"/>
              <a:gd name="connsiteY1" fmla="*/ 537883 h 2000923"/>
              <a:gd name="connsiteX2" fmla="*/ 1344706 w 6734287"/>
              <a:gd name="connsiteY2" fmla="*/ 451822 h 2000923"/>
              <a:gd name="connsiteX3" fmla="*/ 1430767 w 6734287"/>
              <a:gd name="connsiteY3" fmla="*/ 408791 h 2000923"/>
              <a:gd name="connsiteX4" fmla="*/ 1463040 w 6734287"/>
              <a:gd name="connsiteY4" fmla="*/ 398033 h 2000923"/>
              <a:gd name="connsiteX5" fmla="*/ 1516828 w 6734287"/>
              <a:gd name="connsiteY5" fmla="*/ 365760 h 2000923"/>
              <a:gd name="connsiteX6" fmla="*/ 1549101 w 6734287"/>
              <a:gd name="connsiteY6" fmla="*/ 344245 h 2000923"/>
              <a:gd name="connsiteX7" fmla="*/ 1581374 w 6734287"/>
              <a:gd name="connsiteY7" fmla="*/ 333487 h 2000923"/>
              <a:gd name="connsiteX8" fmla="*/ 1656677 w 6734287"/>
              <a:gd name="connsiteY8" fmla="*/ 344245 h 2000923"/>
              <a:gd name="connsiteX9" fmla="*/ 1688950 w 6734287"/>
              <a:gd name="connsiteY9" fmla="*/ 365760 h 2000923"/>
              <a:gd name="connsiteX10" fmla="*/ 1721223 w 6734287"/>
              <a:gd name="connsiteY10" fmla="*/ 376518 h 2000923"/>
              <a:gd name="connsiteX11" fmla="*/ 1796527 w 6734287"/>
              <a:gd name="connsiteY11" fmla="*/ 419549 h 2000923"/>
              <a:gd name="connsiteX12" fmla="*/ 1850315 w 6734287"/>
              <a:gd name="connsiteY12" fmla="*/ 462579 h 2000923"/>
              <a:gd name="connsiteX13" fmla="*/ 1893346 w 6734287"/>
              <a:gd name="connsiteY13" fmla="*/ 473337 h 2000923"/>
              <a:gd name="connsiteX14" fmla="*/ 1957891 w 6734287"/>
              <a:gd name="connsiteY14" fmla="*/ 494852 h 2000923"/>
              <a:gd name="connsiteX15" fmla="*/ 1990164 w 6734287"/>
              <a:gd name="connsiteY15" fmla="*/ 473337 h 2000923"/>
              <a:gd name="connsiteX16" fmla="*/ 2054710 w 6734287"/>
              <a:gd name="connsiteY16" fmla="*/ 419549 h 2000923"/>
              <a:gd name="connsiteX17" fmla="*/ 2086983 w 6734287"/>
              <a:gd name="connsiteY17" fmla="*/ 408791 h 2000923"/>
              <a:gd name="connsiteX18" fmla="*/ 2151529 w 6734287"/>
              <a:gd name="connsiteY18" fmla="*/ 365760 h 2000923"/>
              <a:gd name="connsiteX19" fmla="*/ 2183802 w 6734287"/>
              <a:gd name="connsiteY19" fmla="*/ 333487 h 2000923"/>
              <a:gd name="connsiteX20" fmla="*/ 2216075 w 6734287"/>
              <a:gd name="connsiteY20" fmla="*/ 311972 h 2000923"/>
              <a:gd name="connsiteX21" fmla="*/ 2259106 w 6734287"/>
              <a:gd name="connsiteY21" fmla="*/ 268942 h 2000923"/>
              <a:gd name="connsiteX22" fmla="*/ 2312894 w 6734287"/>
              <a:gd name="connsiteY22" fmla="*/ 258184 h 2000923"/>
              <a:gd name="connsiteX23" fmla="*/ 2334409 w 6734287"/>
              <a:gd name="connsiteY23" fmla="*/ 215153 h 2000923"/>
              <a:gd name="connsiteX24" fmla="*/ 2398955 w 6734287"/>
              <a:gd name="connsiteY24" fmla="*/ 182880 h 2000923"/>
              <a:gd name="connsiteX25" fmla="*/ 2463501 w 6734287"/>
              <a:gd name="connsiteY25" fmla="*/ 118335 h 2000923"/>
              <a:gd name="connsiteX26" fmla="*/ 2549562 w 6734287"/>
              <a:gd name="connsiteY26" fmla="*/ 182880 h 2000923"/>
              <a:gd name="connsiteX27" fmla="*/ 2560320 w 6734287"/>
              <a:gd name="connsiteY27" fmla="*/ 236669 h 2000923"/>
              <a:gd name="connsiteX28" fmla="*/ 2646381 w 6734287"/>
              <a:gd name="connsiteY28" fmla="*/ 290457 h 2000923"/>
              <a:gd name="connsiteX29" fmla="*/ 2710927 w 6734287"/>
              <a:gd name="connsiteY29" fmla="*/ 355003 h 2000923"/>
              <a:gd name="connsiteX30" fmla="*/ 2796988 w 6734287"/>
              <a:gd name="connsiteY30" fmla="*/ 398033 h 2000923"/>
              <a:gd name="connsiteX31" fmla="*/ 2850776 w 6734287"/>
              <a:gd name="connsiteY31" fmla="*/ 430306 h 2000923"/>
              <a:gd name="connsiteX32" fmla="*/ 2883049 w 6734287"/>
              <a:gd name="connsiteY32" fmla="*/ 419549 h 2000923"/>
              <a:gd name="connsiteX33" fmla="*/ 2958353 w 6734287"/>
              <a:gd name="connsiteY33" fmla="*/ 344245 h 2000923"/>
              <a:gd name="connsiteX34" fmla="*/ 3033656 w 6734287"/>
              <a:gd name="connsiteY34" fmla="*/ 247426 h 2000923"/>
              <a:gd name="connsiteX35" fmla="*/ 3098202 w 6734287"/>
              <a:gd name="connsiteY35" fmla="*/ 215153 h 2000923"/>
              <a:gd name="connsiteX36" fmla="*/ 3130475 w 6734287"/>
              <a:gd name="connsiteY36" fmla="*/ 193638 h 2000923"/>
              <a:gd name="connsiteX37" fmla="*/ 3173506 w 6734287"/>
              <a:gd name="connsiteY37" fmla="*/ 172123 h 2000923"/>
              <a:gd name="connsiteX38" fmla="*/ 3238051 w 6734287"/>
              <a:gd name="connsiteY38" fmla="*/ 118335 h 2000923"/>
              <a:gd name="connsiteX39" fmla="*/ 3367143 w 6734287"/>
              <a:gd name="connsiteY39" fmla="*/ 64546 h 2000923"/>
              <a:gd name="connsiteX40" fmla="*/ 3431689 w 6734287"/>
              <a:gd name="connsiteY40" fmla="*/ 32273 h 2000923"/>
              <a:gd name="connsiteX41" fmla="*/ 3463962 w 6734287"/>
              <a:gd name="connsiteY41" fmla="*/ 10758 h 2000923"/>
              <a:gd name="connsiteX42" fmla="*/ 3517750 w 6734287"/>
              <a:gd name="connsiteY42" fmla="*/ 96819 h 2000923"/>
              <a:gd name="connsiteX43" fmla="*/ 3528508 w 6734287"/>
              <a:gd name="connsiteY43" fmla="*/ 129092 h 2000923"/>
              <a:gd name="connsiteX44" fmla="*/ 3560781 w 6734287"/>
              <a:gd name="connsiteY44" fmla="*/ 182880 h 2000923"/>
              <a:gd name="connsiteX45" fmla="*/ 3614569 w 6734287"/>
              <a:gd name="connsiteY45" fmla="*/ 290457 h 2000923"/>
              <a:gd name="connsiteX46" fmla="*/ 3636084 w 6734287"/>
              <a:gd name="connsiteY46" fmla="*/ 322730 h 2000923"/>
              <a:gd name="connsiteX47" fmla="*/ 3657600 w 6734287"/>
              <a:gd name="connsiteY47" fmla="*/ 376518 h 2000923"/>
              <a:gd name="connsiteX48" fmla="*/ 3722146 w 6734287"/>
              <a:gd name="connsiteY48" fmla="*/ 441064 h 2000923"/>
              <a:gd name="connsiteX49" fmla="*/ 3765176 w 6734287"/>
              <a:gd name="connsiteY49" fmla="*/ 419549 h 2000923"/>
              <a:gd name="connsiteX50" fmla="*/ 3905026 w 6734287"/>
              <a:gd name="connsiteY50" fmla="*/ 333487 h 2000923"/>
              <a:gd name="connsiteX51" fmla="*/ 3980329 w 6734287"/>
              <a:gd name="connsiteY51" fmla="*/ 301215 h 2000923"/>
              <a:gd name="connsiteX52" fmla="*/ 4034117 w 6734287"/>
              <a:gd name="connsiteY52" fmla="*/ 258184 h 2000923"/>
              <a:gd name="connsiteX53" fmla="*/ 4120179 w 6734287"/>
              <a:gd name="connsiteY53" fmla="*/ 204396 h 2000923"/>
              <a:gd name="connsiteX54" fmla="*/ 4173967 w 6734287"/>
              <a:gd name="connsiteY54" fmla="*/ 161365 h 2000923"/>
              <a:gd name="connsiteX55" fmla="*/ 4206240 w 6734287"/>
              <a:gd name="connsiteY55" fmla="*/ 150607 h 2000923"/>
              <a:gd name="connsiteX56" fmla="*/ 4303059 w 6734287"/>
              <a:gd name="connsiteY56" fmla="*/ 96819 h 2000923"/>
              <a:gd name="connsiteX57" fmla="*/ 4356847 w 6734287"/>
              <a:gd name="connsiteY57" fmla="*/ 86062 h 2000923"/>
              <a:gd name="connsiteX58" fmla="*/ 4389120 w 6734287"/>
              <a:gd name="connsiteY58" fmla="*/ 53789 h 2000923"/>
              <a:gd name="connsiteX59" fmla="*/ 4528969 w 6734287"/>
              <a:gd name="connsiteY59" fmla="*/ 10758 h 2000923"/>
              <a:gd name="connsiteX60" fmla="*/ 4572000 w 6734287"/>
              <a:gd name="connsiteY60" fmla="*/ 21516 h 2000923"/>
              <a:gd name="connsiteX61" fmla="*/ 4636546 w 6734287"/>
              <a:gd name="connsiteY61" fmla="*/ 118335 h 2000923"/>
              <a:gd name="connsiteX62" fmla="*/ 4722607 w 6734287"/>
              <a:gd name="connsiteY62" fmla="*/ 258184 h 2000923"/>
              <a:gd name="connsiteX63" fmla="*/ 4787153 w 6734287"/>
              <a:gd name="connsiteY63" fmla="*/ 311972 h 2000923"/>
              <a:gd name="connsiteX64" fmla="*/ 4883971 w 6734287"/>
              <a:gd name="connsiteY64" fmla="*/ 365760 h 2000923"/>
              <a:gd name="connsiteX65" fmla="*/ 4927002 w 6734287"/>
              <a:gd name="connsiteY65" fmla="*/ 333487 h 2000923"/>
              <a:gd name="connsiteX66" fmla="*/ 4970033 w 6734287"/>
              <a:gd name="connsiteY66" fmla="*/ 311972 h 2000923"/>
              <a:gd name="connsiteX67" fmla="*/ 5325035 w 6734287"/>
              <a:gd name="connsiteY67" fmla="*/ 64546 h 2000923"/>
              <a:gd name="connsiteX68" fmla="*/ 5421854 w 6734287"/>
              <a:gd name="connsiteY68" fmla="*/ 21516 h 2000923"/>
              <a:gd name="connsiteX69" fmla="*/ 5486400 w 6734287"/>
              <a:gd name="connsiteY69" fmla="*/ 0 h 2000923"/>
              <a:gd name="connsiteX70" fmla="*/ 5486400 w 6734287"/>
              <a:gd name="connsiteY70" fmla="*/ 139850 h 2000923"/>
              <a:gd name="connsiteX71" fmla="*/ 5497157 w 6734287"/>
              <a:gd name="connsiteY71" fmla="*/ 387276 h 2000923"/>
              <a:gd name="connsiteX72" fmla="*/ 5540188 w 6734287"/>
              <a:gd name="connsiteY72" fmla="*/ 451822 h 2000923"/>
              <a:gd name="connsiteX73" fmla="*/ 5701553 w 6734287"/>
              <a:gd name="connsiteY73" fmla="*/ 430306 h 2000923"/>
              <a:gd name="connsiteX74" fmla="*/ 5948979 w 6734287"/>
              <a:gd name="connsiteY74" fmla="*/ 419549 h 2000923"/>
              <a:gd name="connsiteX75" fmla="*/ 6035040 w 6734287"/>
              <a:gd name="connsiteY75" fmla="*/ 408791 h 2000923"/>
              <a:gd name="connsiteX76" fmla="*/ 6508376 w 6734287"/>
              <a:gd name="connsiteY76" fmla="*/ 430306 h 2000923"/>
              <a:gd name="connsiteX77" fmla="*/ 6594437 w 6734287"/>
              <a:gd name="connsiteY77" fmla="*/ 462579 h 2000923"/>
              <a:gd name="connsiteX78" fmla="*/ 6519134 w 6734287"/>
              <a:gd name="connsiteY78" fmla="*/ 559398 h 2000923"/>
              <a:gd name="connsiteX79" fmla="*/ 6443830 w 6734287"/>
              <a:gd name="connsiteY79" fmla="*/ 656217 h 2000923"/>
              <a:gd name="connsiteX80" fmla="*/ 6486861 w 6734287"/>
              <a:gd name="connsiteY80" fmla="*/ 710005 h 2000923"/>
              <a:gd name="connsiteX81" fmla="*/ 6572922 w 6734287"/>
              <a:gd name="connsiteY81" fmla="*/ 828339 h 2000923"/>
              <a:gd name="connsiteX82" fmla="*/ 6669741 w 6734287"/>
              <a:gd name="connsiteY82" fmla="*/ 925158 h 2000923"/>
              <a:gd name="connsiteX83" fmla="*/ 6712771 w 6734287"/>
              <a:gd name="connsiteY83" fmla="*/ 989704 h 2000923"/>
              <a:gd name="connsiteX84" fmla="*/ 6734287 w 6734287"/>
              <a:gd name="connsiteY84" fmla="*/ 1021977 h 2000923"/>
              <a:gd name="connsiteX85" fmla="*/ 6551407 w 6734287"/>
              <a:gd name="connsiteY85" fmla="*/ 1054250 h 2000923"/>
              <a:gd name="connsiteX86" fmla="*/ 6454588 w 6734287"/>
              <a:gd name="connsiteY86" fmla="*/ 1086523 h 2000923"/>
              <a:gd name="connsiteX87" fmla="*/ 6433073 w 6734287"/>
              <a:gd name="connsiteY87" fmla="*/ 1333949 h 2000923"/>
              <a:gd name="connsiteX88" fmla="*/ 6411557 w 6734287"/>
              <a:gd name="connsiteY88" fmla="*/ 1473798 h 2000923"/>
              <a:gd name="connsiteX89" fmla="*/ 6390042 w 6734287"/>
              <a:gd name="connsiteY89" fmla="*/ 1538344 h 2000923"/>
              <a:gd name="connsiteX90" fmla="*/ 6357769 w 6734287"/>
              <a:gd name="connsiteY90" fmla="*/ 1688951 h 2000923"/>
              <a:gd name="connsiteX91" fmla="*/ 6314739 w 6734287"/>
              <a:gd name="connsiteY91" fmla="*/ 1818043 h 2000923"/>
              <a:gd name="connsiteX92" fmla="*/ 6174889 w 6734287"/>
              <a:gd name="connsiteY92" fmla="*/ 1753497 h 2000923"/>
              <a:gd name="connsiteX93" fmla="*/ 6142616 w 6734287"/>
              <a:gd name="connsiteY93" fmla="*/ 1731982 h 2000923"/>
              <a:gd name="connsiteX94" fmla="*/ 6067313 w 6734287"/>
              <a:gd name="connsiteY94" fmla="*/ 1699709 h 2000923"/>
              <a:gd name="connsiteX95" fmla="*/ 5981251 w 6734287"/>
              <a:gd name="connsiteY95" fmla="*/ 1656678 h 2000923"/>
              <a:gd name="connsiteX96" fmla="*/ 5884433 w 6734287"/>
              <a:gd name="connsiteY96" fmla="*/ 1635163 h 2000923"/>
              <a:gd name="connsiteX97" fmla="*/ 5744583 w 6734287"/>
              <a:gd name="connsiteY97" fmla="*/ 1581375 h 2000923"/>
              <a:gd name="connsiteX98" fmla="*/ 5669280 w 6734287"/>
              <a:gd name="connsiteY98" fmla="*/ 1559859 h 2000923"/>
              <a:gd name="connsiteX99" fmla="*/ 5637007 w 6734287"/>
              <a:gd name="connsiteY99" fmla="*/ 1549102 h 2000923"/>
              <a:gd name="connsiteX100" fmla="*/ 5561703 w 6734287"/>
              <a:gd name="connsiteY100" fmla="*/ 1538344 h 2000923"/>
              <a:gd name="connsiteX101" fmla="*/ 5475642 w 6734287"/>
              <a:gd name="connsiteY101" fmla="*/ 1592132 h 2000923"/>
              <a:gd name="connsiteX102" fmla="*/ 5411096 w 6734287"/>
              <a:gd name="connsiteY102" fmla="*/ 1678193 h 2000923"/>
              <a:gd name="connsiteX103" fmla="*/ 5249731 w 6734287"/>
              <a:gd name="connsiteY103" fmla="*/ 1839558 h 2000923"/>
              <a:gd name="connsiteX104" fmla="*/ 5163670 w 6734287"/>
              <a:gd name="connsiteY104" fmla="*/ 1904104 h 2000923"/>
              <a:gd name="connsiteX105" fmla="*/ 5099124 w 6734287"/>
              <a:gd name="connsiteY105" fmla="*/ 1839558 h 2000923"/>
              <a:gd name="connsiteX106" fmla="*/ 5034579 w 6734287"/>
              <a:gd name="connsiteY106" fmla="*/ 1721224 h 2000923"/>
              <a:gd name="connsiteX107" fmla="*/ 4991548 w 6734287"/>
              <a:gd name="connsiteY107" fmla="*/ 1688951 h 2000923"/>
              <a:gd name="connsiteX108" fmla="*/ 4927002 w 6734287"/>
              <a:gd name="connsiteY108" fmla="*/ 1602890 h 2000923"/>
              <a:gd name="connsiteX109" fmla="*/ 4787153 w 6734287"/>
              <a:gd name="connsiteY109" fmla="*/ 1731982 h 2000923"/>
              <a:gd name="connsiteX110" fmla="*/ 4658061 w 6734287"/>
              <a:gd name="connsiteY110" fmla="*/ 1871831 h 2000923"/>
              <a:gd name="connsiteX111" fmla="*/ 4561242 w 6734287"/>
              <a:gd name="connsiteY111" fmla="*/ 1936377 h 2000923"/>
              <a:gd name="connsiteX112" fmla="*/ 4528969 w 6734287"/>
              <a:gd name="connsiteY112" fmla="*/ 1957892 h 2000923"/>
              <a:gd name="connsiteX113" fmla="*/ 4464423 w 6734287"/>
              <a:gd name="connsiteY113" fmla="*/ 1979407 h 2000923"/>
              <a:gd name="connsiteX114" fmla="*/ 4421393 w 6734287"/>
              <a:gd name="connsiteY114" fmla="*/ 1968650 h 2000923"/>
              <a:gd name="connsiteX115" fmla="*/ 4378362 w 6734287"/>
              <a:gd name="connsiteY115" fmla="*/ 1925619 h 2000923"/>
              <a:gd name="connsiteX116" fmla="*/ 4313816 w 6734287"/>
              <a:gd name="connsiteY116" fmla="*/ 1871831 h 2000923"/>
              <a:gd name="connsiteX117" fmla="*/ 4249270 w 6734287"/>
              <a:gd name="connsiteY117" fmla="*/ 1785770 h 2000923"/>
              <a:gd name="connsiteX118" fmla="*/ 4206240 w 6734287"/>
              <a:gd name="connsiteY118" fmla="*/ 1710466 h 2000923"/>
              <a:gd name="connsiteX119" fmla="*/ 4141694 w 6734287"/>
              <a:gd name="connsiteY119" fmla="*/ 1656678 h 2000923"/>
              <a:gd name="connsiteX120" fmla="*/ 4087906 w 6734287"/>
              <a:gd name="connsiteY120" fmla="*/ 1592132 h 2000923"/>
              <a:gd name="connsiteX121" fmla="*/ 4055633 w 6734287"/>
              <a:gd name="connsiteY121" fmla="*/ 1624405 h 2000923"/>
              <a:gd name="connsiteX122" fmla="*/ 3991087 w 6734287"/>
              <a:gd name="connsiteY122" fmla="*/ 1721224 h 2000923"/>
              <a:gd name="connsiteX123" fmla="*/ 3872753 w 6734287"/>
              <a:gd name="connsiteY123" fmla="*/ 1839558 h 2000923"/>
              <a:gd name="connsiteX124" fmla="*/ 3797449 w 6734287"/>
              <a:gd name="connsiteY124" fmla="*/ 1904104 h 2000923"/>
              <a:gd name="connsiteX125" fmla="*/ 3765176 w 6734287"/>
              <a:gd name="connsiteY125" fmla="*/ 1925619 h 2000923"/>
              <a:gd name="connsiteX126" fmla="*/ 3732903 w 6734287"/>
              <a:gd name="connsiteY126" fmla="*/ 1936377 h 2000923"/>
              <a:gd name="connsiteX127" fmla="*/ 3689873 w 6734287"/>
              <a:gd name="connsiteY127" fmla="*/ 1914862 h 2000923"/>
              <a:gd name="connsiteX128" fmla="*/ 3646842 w 6734287"/>
              <a:gd name="connsiteY128" fmla="*/ 1861073 h 2000923"/>
              <a:gd name="connsiteX129" fmla="*/ 3550023 w 6734287"/>
              <a:gd name="connsiteY129" fmla="*/ 1678193 h 2000923"/>
              <a:gd name="connsiteX130" fmla="*/ 3506993 w 6734287"/>
              <a:gd name="connsiteY130" fmla="*/ 1624405 h 2000923"/>
              <a:gd name="connsiteX131" fmla="*/ 3485477 w 6734287"/>
              <a:gd name="connsiteY131" fmla="*/ 1602890 h 2000923"/>
              <a:gd name="connsiteX132" fmla="*/ 3442447 w 6734287"/>
              <a:gd name="connsiteY132" fmla="*/ 1549102 h 2000923"/>
              <a:gd name="connsiteX133" fmla="*/ 3377901 w 6734287"/>
              <a:gd name="connsiteY133" fmla="*/ 1506071 h 2000923"/>
              <a:gd name="connsiteX134" fmla="*/ 3281082 w 6734287"/>
              <a:gd name="connsiteY134" fmla="*/ 1559859 h 2000923"/>
              <a:gd name="connsiteX135" fmla="*/ 3238051 w 6734287"/>
              <a:gd name="connsiteY135" fmla="*/ 1592132 h 2000923"/>
              <a:gd name="connsiteX136" fmla="*/ 3162748 w 6734287"/>
              <a:gd name="connsiteY136" fmla="*/ 1624405 h 2000923"/>
              <a:gd name="connsiteX137" fmla="*/ 3098202 w 6734287"/>
              <a:gd name="connsiteY137" fmla="*/ 1667436 h 2000923"/>
              <a:gd name="connsiteX138" fmla="*/ 3044414 w 6734287"/>
              <a:gd name="connsiteY138" fmla="*/ 1699709 h 2000923"/>
              <a:gd name="connsiteX139" fmla="*/ 2926080 w 6734287"/>
              <a:gd name="connsiteY139" fmla="*/ 1796527 h 2000923"/>
              <a:gd name="connsiteX140" fmla="*/ 2818503 w 6734287"/>
              <a:gd name="connsiteY140" fmla="*/ 1904104 h 2000923"/>
              <a:gd name="connsiteX141" fmla="*/ 2786230 w 6734287"/>
              <a:gd name="connsiteY141" fmla="*/ 1914862 h 2000923"/>
              <a:gd name="connsiteX142" fmla="*/ 2753957 w 6734287"/>
              <a:gd name="connsiteY142" fmla="*/ 1947135 h 2000923"/>
              <a:gd name="connsiteX143" fmla="*/ 2732442 w 6734287"/>
              <a:gd name="connsiteY143" fmla="*/ 1979407 h 2000923"/>
              <a:gd name="connsiteX144" fmla="*/ 2764715 w 6734287"/>
              <a:gd name="connsiteY144" fmla="*/ 1764255 h 2000923"/>
              <a:gd name="connsiteX145" fmla="*/ 2743200 w 6734287"/>
              <a:gd name="connsiteY145" fmla="*/ 1559859 h 2000923"/>
              <a:gd name="connsiteX146" fmla="*/ 2689411 w 6734287"/>
              <a:gd name="connsiteY146" fmla="*/ 1516829 h 2000923"/>
              <a:gd name="connsiteX147" fmla="*/ 2624866 w 6734287"/>
              <a:gd name="connsiteY147" fmla="*/ 1484556 h 2000923"/>
              <a:gd name="connsiteX148" fmla="*/ 2528047 w 6734287"/>
              <a:gd name="connsiteY148" fmla="*/ 1506071 h 2000923"/>
              <a:gd name="connsiteX149" fmla="*/ 2377440 w 6734287"/>
              <a:gd name="connsiteY149" fmla="*/ 1559859 h 2000923"/>
              <a:gd name="connsiteX150" fmla="*/ 2312894 w 6734287"/>
              <a:gd name="connsiteY150" fmla="*/ 1592132 h 2000923"/>
              <a:gd name="connsiteX151" fmla="*/ 1979407 w 6734287"/>
              <a:gd name="connsiteY151" fmla="*/ 1699709 h 2000923"/>
              <a:gd name="connsiteX152" fmla="*/ 1871830 w 6734287"/>
              <a:gd name="connsiteY152" fmla="*/ 1753497 h 2000923"/>
              <a:gd name="connsiteX153" fmla="*/ 1775011 w 6734287"/>
              <a:gd name="connsiteY153" fmla="*/ 1796527 h 2000923"/>
              <a:gd name="connsiteX154" fmla="*/ 1613647 w 6734287"/>
              <a:gd name="connsiteY154" fmla="*/ 1893346 h 2000923"/>
              <a:gd name="connsiteX155" fmla="*/ 1527586 w 6734287"/>
              <a:gd name="connsiteY155" fmla="*/ 1957892 h 2000923"/>
              <a:gd name="connsiteX156" fmla="*/ 1430767 w 6734287"/>
              <a:gd name="connsiteY156" fmla="*/ 1990165 h 2000923"/>
              <a:gd name="connsiteX157" fmla="*/ 1398494 w 6734287"/>
              <a:gd name="connsiteY157" fmla="*/ 2000923 h 2000923"/>
              <a:gd name="connsiteX158" fmla="*/ 1344706 w 6734287"/>
              <a:gd name="connsiteY158" fmla="*/ 1904104 h 2000923"/>
              <a:gd name="connsiteX159" fmla="*/ 1312433 w 6734287"/>
              <a:gd name="connsiteY159" fmla="*/ 1871831 h 2000923"/>
              <a:gd name="connsiteX160" fmla="*/ 1140310 w 6734287"/>
              <a:gd name="connsiteY160" fmla="*/ 1667436 h 2000923"/>
              <a:gd name="connsiteX161" fmla="*/ 1011219 w 6734287"/>
              <a:gd name="connsiteY161" fmla="*/ 1581375 h 2000923"/>
              <a:gd name="connsiteX162" fmla="*/ 957430 w 6734287"/>
              <a:gd name="connsiteY162" fmla="*/ 1538344 h 2000923"/>
              <a:gd name="connsiteX163" fmla="*/ 925157 w 6734287"/>
              <a:gd name="connsiteY163" fmla="*/ 1527586 h 2000923"/>
              <a:gd name="connsiteX164" fmla="*/ 892884 w 6734287"/>
              <a:gd name="connsiteY164" fmla="*/ 1506071 h 2000923"/>
              <a:gd name="connsiteX165" fmla="*/ 849854 w 6734287"/>
              <a:gd name="connsiteY165" fmla="*/ 1570617 h 2000923"/>
              <a:gd name="connsiteX166" fmla="*/ 817581 w 6734287"/>
              <a:gd name="connsiteY166" fmla="*/ 1592132 h 2000923"/>
              <a:gd name="connsiteX167" fmla="*/ 774550 w 6734287"/>
              <a:gd name="connsiteY167" fmla="*/ 1645920 h 2000923"/>
              <a:gd name="connsiteX168" fmla="*/ 720762 w 6734287"/>
              <a:gd name="connsiteY168" fmla="*/ 1699709 h 2000923"/>
              <a:gd name="connsiteX169" fmla="*/ 623943 w 6734287"/>
              <a:gd name="connsiteY169" fmla="*/ 1828800 h 2000923"/>
              <a:gd name="connsiteX170" fmla="*/ 537882 w 6734287"/>
              <a:gd name="connsiteY170" fmla="*/ 1775012 h 2000923"/>
              <a:gd name="connsiteX171" fmla="*/ 494851 w 6734287"/>
              <a:gd name="connsiteY171" fmla="*/ 1742739 h 2000923"/>
              <a:gd name="connsiteX172" fmla="*/ 451821 w 6734287"/>
              <a:gd name="connsiteY172" fmla="*/ 1721224 h 2000923"/>
              <a:gd name="connsiteX173" fmla="*/ 398033 w 6734287"/>
              <a:gd name="connsiteY173" fmla="*/ 1667436 h 2000923"/>
              <a:gd name="connsiteX174" fmla="*/ 333487 w 6734287"/>
              <a:gd name="connsiteY174" fmla="*/ 1635163 h 2000923"/>
              <a:gd name="connsiteX175" fmla="*/ 279699 w 6734287"/>
              <a:gd name="connsiteY175" fmla="*/ 1602890 h 2000923"/>
              <a:gd name="connsiteX176" fmla="*/ 139849 w 6734287"/>
              <a:gd name="connsiteY176" fmla="*/ 1516829 h 2000923"/>
              <a:gd name="connsiteX177" fmla="*/ 118334 w 6734287"/>
              <a:gd name="connsiteY177" fmla="*/ 1484556 h 2000923"/>
              <a:gd name="connsiteX178" fmla="*/ 107576 w 6734287"/>
              <a:gd name="connsiteY178" fmla="*/ 1452283 h 2000923"/>
              <a:gd name="connsiteX179" fmla="*/ 75303 w 6734287"/>
              <a:gd name="connsiteY179" fmla="*/ 1430767 h 2000923"/>
              <a:gd name="connsiteX180" fmla="*/ 53788 w 6734287"/>
              <a:gd name="connsiteY180" fmla="*/ 1398495 h 2000923"/>
              <a:gd name="connsiteX181" fmla="*/ 32273 w 6734287"/>
              <a:gd name="connsiteY181" fmla="*/ 1376979 h 2000923"/>
              <a:gd name="connsiteX182" fmla="*/ 96819 w 6734287"/>
              <a:gd name="connsiteY182" fmla="*/ 1312433 h 2000923"/>
              <a:gd name="connsiteX183" fmla="*/ 150607 w 6734287"/>
              <a:gd name="connsiteY183" fmla="*/ 1258645 h 2000923"/>
              <a:gd name="connsiteX184" fmla="*/ 193637 w 6734287"/>
              <a:gd name="connsiteY184" fmla="*/ 1237130 h 2000923"/>
              <a:gd name="connsiteX185" fmla="*/ 236668 w 6734287"/>
              <a:gd name="connsiteY185" fmla="*/ 1204857 h 2000923"/>
              <a:gd name="connsiteX186" fmla="*/ 279699 w 6734287"/>
              <a:gd name="connsiteY186" fmla="*/ 1194099 h 2000923"/>
              <a:gd name="connsiteX187" fmla="*/ 311971 w 6734287"/>
              <a:gd name="connsiteY187" fmla="*/ 1183342 h 2000923"/>
              <a:gd name="connsiteX188" fmla="*/ 279699 w 6734287"/>
              <a:gd name="connsiteY188" fmla="*/ 1140311 h 2000923"/>
              <a:gd name="connsiteX189" fmla="*/ 268941 w 6734287"/>
              <a:gd name="connsiteY189" fmla="*/ 1108038 h 2000923"/>
              <a:gd name="connsiteX190" fmla="*/ 215153 w 6734287"/>
              <a:gd name="connsiteY190" fmla="*/ 1075765 h 2000923"/>
              <a:gd name="connsiteX191" fmla="*/ 182880 w 6734287"/>
              <a:gd name="connsiteY191" fmla="*/ 1054250 h 2000923"/>
              <a:gd name="connsiteX192" fmla="*/ 150607 w 6734287"/>
              <a:gd name="connsiteY192" fmla="*/ 1000462 h 2000923"/>
              <a:gd name="connsiteX193" fmla="*/ 129091 w 6734287"/>
              <a:gd name="connsiteY193" fmla="*/ 946673 h 2000923"/>
              <a:gd name="connsiteX194" fmla="*/ 96819 w 6734287"/>
              <a:gd name="connsiteY194" fmla="*/ 914400 h 2000923"/>
              <a:gd name="connsiteX195" fmla="*/ 75303 w 6734287"/>
              <a:gd name="connsiteY195" fmla="*/ 860612 h 2000923"/>
              <a:gd name="connsiteX196" fmla="*/ 32273 w 6734287"/>
              <a:gd name="connsiteY196" fmla="*/ 796066 h 2000923"/>
              <a:gd name="connsiteX197" fmla="*/ 10757 w 6734287"/>
              <a:gd name="connsiteY197" fmla="*/ 731520 h 2000923"/>
              <a:gd name="connsiteX198" fmla="*/ 0 w 6734287"/>
              <a:gd name="connsiteY198" fmla="*/ 699247 h 2000923"/>
              <a:gd name="connsiteX199" fmla="*/ 10757 w 6734287"/>
              <a:gd name="connsiteY199" fmla="*/ 666975 h 2000923"/>
              <a:gd name="connsiteX200" fmla="*/ 75303 w 6734287"/>
              <a:gd name="connsiteY200" fmla="*/ 656217 h 2000923"/>
              <a:gd name="connsiteX201" fmla="*/ 129091 w 6734287"/>
              <a:gd name="connsiteY201" fmla="*/ 645459 h 2000923"/>
              <a:gd name="connsiteX202" fmla="*/ 161364 w 6734287"/>
              <a:gd name="connsiteY202" fmla="*/ 634702 h 2000923"/>
              <a:gd name="connsiteX203" fmla="*/ 268941 w 6734287"/>
              <a:gd name="connsiteY203" fmla="*/ 623944 h 2000923"/>
              <a:gd name="connsiteX204" fmla="*/ 494851 w 6734287"/>
              <a:gd name="connsiteY204" fmla="*/ 623944 h 2000923"/>
              <a:gd name="connsiteX205" fmla="*/ 634701 w 6734287"/>
              <a:gd name="connsiteY205" fmla="*/ 613186 h 2000923"/>
              <a:gd name="connsiteX206" fmla="*/ 666974 w 6734287"/>
              <a:gd name="connsiteY206" fmla="*/ 559398 h 2000923"/>
              <a:gd name="connsiteX207" fmla="*/ 688489 w 6734287"/>
              <a:gd name="connsiteY207" fmla="*/ 473337 h 2000923"/>
              <a:gd name="connsiteX208" fmla="*/ 774550 w 6734287"/>
              <a:gd name="connsiteY208" fmla="*/ 355003 h 2000923"/>
              <a:gd name="connsiteX209" fmla="*/ 796066 w 6734287"/>
              <a:gd name="connsiteY209" fmla="*/ 333487 h 2000923"/>
              <a:gd name="connsiteX210" fmla="*/ 860611 w 6734287"/>
              <a:gd name="connsiteY210" fmla="*/ 290457 h 2000923"/>
              <a:gd name="connsiteX211" fmla="*/ 882127 w 6734287"/>
              <a:gd name="connsiteY211" fmla="*/ 311972 h 2000923"/>
              <a:gd name="connsiteX212" fmla="*/ 957430 w 6734287"/>
              <a:gd name="connsiteY212" fmla="*/ 355003 h 2000923"/>
              <a:gd name="connsiteX213" fmla="*/ 978946 w 6734287"/>
              <a:gd name="connsiteY213" fmla="*/ 376518 h 2000923"/>
              <a:gd name="connsiteX214" fmla="*/ 1011219 w 6734287"/>
              <a:gd name="connsiteY214" fmla="*/ 398033 h 2000923"/>
              <a:gd name="connsiteX215" fmla="*/ 1054249 w 6734287"/>
              <a:gd name="connsiteY215" fmla="*/ 441064 h 2000923"/>
              <a:gd name="connsiteX216" fmla="*/ 1097280 w 6734287"/>
              <a:gd name="connsiteY216" fmla="*/ 462579 h 2000923"/>
              <a:gd name="connsiteX217" fmla="*/ 1151068 w 6734287"/>
              <a:gd name="connsiteY217" fmla="*/ 505610 h 2000923"/>
              <a:gd name="connsiteX218" fmla="*/ 1183341 w 6734287"/>
              <a:gd name="connsiteY218" fmla="*/ 516367 h 2000923"/>
              <a:gd name="connsiteX219" fmla="*/ 1204856 w 6734287"/>
              <a:gd name="connsiteY219" fmla="*/ 537883 h 2000923"/>
              <a:gd name="connsiteX220" fmla="*/ 1237129 w 6734287"/>
              <a:gd name="connsiteY220" fmla="*/ 559398 h 200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734287" h="2000923">
                <a:moveTo>
                  <a:pt x="1183341" y="580913"/>
                </a:moveTo>
                <a:cubicBezTo>
                  <a:pt x="1201270" y="566570"/>
                  <a:pt x="1219968" y="553137"/>
                  <a:pt x="1237129" y="537883"/>
                </a:cubicBezTo>
                <a:cubicBezTo>
                  <a:pt x="1272384" y="506545"/>
                  <a:pt x="1296501" y="467891"/>
                  <a:pt x="1344706" y="451822"/>
                </a:cubicBezTo>
                <a:cubicBezTo>
                  <a:pt x="1417482" y="427563"/>
                  <a:pt x="1329148" y="459601"/>
                  <a:pt x="1430767" y="408791"/>
                </a:cubicBezTo>
                <a:cubicBezTo>
                  <a:pt x="1440909" y="403720"/>
                  <a:pt x="1452898" y="403104"/>
                  <a:pt x="1463040" y="398033"/>
                </a:cubicBezTo>
                <a:cubicBezTo>
                  <a:pt x="1481742" y="388682"/>
                  <a:pt x="1499097" y="376842"/>
                  <a:pt x="1516828" y="365760"/>
                </a:cubicBezTo>
                <a:cubicBezTo>
                  <a:pt x="1527792" y="358908"/>
                  <a:pt x="1537537" y="350027"/>
                  <a:pt x="1549101" y="344245"/>
                </a:cubicBezTo>
                <a:cubicBezTo>
                  <a:pt x="1559243" y="339174"/>
                  <a:pt x="1570616" y="337073"/>
                  <a:pt x="1581374" y="333487"/>
                </a:cubicBezTo>
                <a:cubicBezTo>
                  <a:pt x="1606475" y="337073"/>
                  <a:pt x="1632391" y="336959"/>
                  <a:pt x="1656677" y="344245"/>
                </a:cubicBezTo>
                <a:cubicBezTo>
                  <a:pt x="1669061" y="347960"/>
                  <a:pt x="1677386" y="359978"/>
                  <a:pt x="1688950" y="365760"/>
                </a:cubicBezTo>
                <a:cubicBezTo>
                  <a:pt x="1699092" y="370831"/>
                  <a:pt x="1710465" y="372932"/>
                  <a:pt x="1721223" y="376518"/>
                </a:cubicBezTo>
                <a:cubicBezTo>
                  <a:pt x="1772994" y="428286"/>
                  <a:pt x="1701717" y="362663"/>
                  <a:pt x="1796527" y="419549"/>
                </a:cubicBezTo>
                <a:cubicBezTo>
                  <a:pt x="1816216" y="431362"/>
                  <a:pt x="1830244" y="451428"/>
                  <a:pt x="1850315" y="462579"/>
                </a:cubicBezTo>
                <a:cubicBezTo>
                  <a:pt x="1863240" y="469759"/>
                  <a:pt x="1879184" y="469088"/>
                  <a:pt x="1893346" y="473337"/>
                </a:cubicBezTo>
                <a:cubicBezTo>
                  <a:pt x="1915068" y="479854"/>
                  <a:pt x="1957891" y="494852"/>
                  <a:pt x="1957891" y="494852"/>
                </a:cubicBezTo>
                <a:cubicBezTo>
                  <a:pt x="1968649" y="487680"/>
                  <a:pt x="1980068" y="481414"/>
                  <a:pt x="1990164" y="473337"/>
                </a:cubicBezTo>
                <a:cubicBezTo>
                  <a:pt x="2031672" y="440131"/>
                  <a:pt x="1990637" y="456163"/>
                  <a:pt x="2054710" y="419549"/>
                </a:cubicBezTo>
                <a:cubicBezTo>
                  <a:pt x="2064555" y="413923"/>
                  <a:pt x="2076225" y="412377"/>
                  <a:pt x="2086983" y="408791"/>
                </a:cubicBezTo>
                <a:cubicBezTo>
                  <a:pt x="2189937" y="305837"/>
                  <a:pt x="2058117" y="428035"/>
                  <a:pt x="2151529" y="365760"/>
                </a:cubicBezTo>
                <a:cubicBezTo>
                  <a:pt x="2164187" y="357321"/>
                  <a:pt x="2172115" y="343226"/>
                  <a:pt x="2183802" y="333487"/>
                </a:cubicBezTo>
                <a:cubicBezTo>
                  <a:pt x="2193734" y="325210"/>
                  <a:pt x="2206258" y="320386"/>
                  <a:pt x="2216075" y="311972"/>
                </a:cubicBezTo>
                <a:cubicBezTo>
                  <a:pt x="2231476" y="298771"/>
                  <a:pt x="2241374" y="278793"/>
                  <a:pt x="2259106" y="268942"/>
                </a:cubicBezTo>
                <a:cubicBezTo>
                  <a:pt x="2275089" y="260062"/>
                  <a:pt x="2294965" y="261770"/>
                  <a:pt x="2312894" y="258184"/>
                </a:cubicBezTo>
                <a:cubicBezTo>
                  <a:pt x="2320066" y="243840"/>
                  <a:pt x="2322340" y="225713"/>
                  <a:pt x="2334409" y="215153"/>
                </a:cubicBezTo>
                <a:cubicBezTo>
                  <a:pt x="2352512" y="199313"/>
                  <a:pt x="2378328" y="195256"/>
                  <a:pt x="2398955" y="182880"/>
                </a:cubicBezTo>
                <a:cubicBezTo>
                  <a:pt x="2443433" y="156193"/>
                  <a:pt x="2438455" y="155904"/>
                  <a:pt x="2463501" y="118335"/>
                </a:cubicBezTo>
                <a:cubicBezTo>
                  <a:pt x="2484139" y="130718"/>
                  <a:pt x="2536117" y="155989"/>
                  <a:pt x="2549562" y="182880"/>
                </a:cubicBezTo>
                <a:cubicBezTo>
                  <a:pt x="2557739" y="199234"/>
                  <a:pt x="2550177" y="221455"/>
                  <a:pt x="2560320" y="236669"/>
                </a:cubicBezTo>
                <a:cubicBezTo>
                  <a:pt x="2585376" y="274254"/>
                  <a:pt x="2610889" y="278626"/>
                  <a:pt x="2646381" y="290457"/>
                </a:cubicBezTo>
                <a:cubicBezTo>
                  <a:pt x="2664735" y="345519"/>
                  <a:pt x="2645601" y="311452"/>
                  <a:pt x="2710927" y="355003"/>
                </a:cubicBezTo>
                <a:cubicBezTo>
                  <a:pt x="2776757" y="398890"/>
                  <a:pt x="2727515" y="380666"/>
                  <a:pt x="2796988" y="398033"/>
                </a:cubicBezTo>
                <a:cubicBezTo>
                  <a:pt x="2814032" y="415077"/>
                  <a:pt x="2822844" y="430306"/>
                  <a:pt x="2850776" y="430306"/>
                </a:cubicBezTo>
                <a:cubicBezTo>
                  <a:pt x="2862116" y="430306"/>
                  <a:pt x="2872291" y="423135"/>
                  <a:pt x="2883049" y="419549"/>
                </a:cubicBezTo>
                <a:cubicBezTo>
                  <a:pt x="2929347" y="388683"/>
                  <a:pt x="2916266" y="402115"/>
                  <a:pt x="2958353" y="344245"/>
                </a:cubicBezTo>
                <a:cubicBezTo>
                  <a:pt x="2978468" y="316586"/>
                  <a:pt x="3001545" y="268833"/>
                  <a:pt x="3033656" y="247426"/>
                </a:cubicBezTo>
                <a:cubicBezTo>
                  <a:pt x="3053671" y="234083"/>
                  <a:pt x="3077174" y="226835"/>
                  <a:pt x="3098202" y="215153"/>
                </a:cubicBezTo>
                <a:cubicBezTo>
                  <a:pt x="3109504" y="208874"/>
                  <a:pt x="3119249" y="200053"/>
                  <a:pt x="3130475" y="193638"/>
                </a:cubicBezTo>
                <a:cubicBezTo>
                  <a:pt x="3144399" y="185682"/>
                  <a:pt x="3160368" y="181319"/>
                  <a:pt x="3173506" y="172123"/>
                </a:cubicBezTo>
                <a:cubicBezTo>
                  <a:pt x="3196450" y="156062"/>
                  <a:pt x="3213569" y="131936"/>
                  <a:pt x="3238051" y="118335"/>
                </a:cubicBezTo>
                <a:cubicBezTo>
                  <a:pt x="3278801" y="95696"/>
                  <a:pt x="3328355" y="90404"/>
                  <a:pt x="3367143" y="64546"/>
                </a:cubicBezTo>
                <a:cubicBezTo>
                  <a:pt x="3459633" y="2887"/>
                  <a:pt x="3342612" y="76812"/>
                  <a:pt x="3431689" y="32273"/>
                </a:cubicBezTo>
                <a:cubicBezTo>
                  <a:pt x="3443253" y="26491"/>
                  <a:pt x="3453204" y="17930"/>
                  <a:pt x="3463962" y="10758"/>
                </a:cubicBezTo>
                <a:cubicBezTo>
                  <a:pt x="3481891" y="39445"/>
                  <a:pt x="3507052" y="64726"/>
                  <a:pt x="3517750" y="96819"/>
                </a:cubicBezTo>
                <a:cubicBezTo>
                  <a:pt x="3521336" y="107577"/>
                  <a:pt x="3523437" y="118950"/>
                  <a:pt x="3528508" y="129092"/>
                </a:cubicBezTo>
                <a:cubicBezTo>
                  <a:pt x="3537859" y="147794"/>
                  <a:pt x="3550941" y="164431"/>
                  <a:pt x="3560781" y="182880"/>
                </a:cubicBezTo>
                <a:cubicBezTo>
                  <a:pt x="3579648" y="218255"/>
                  <a:pt x="3592330" y="257099"/>
                  <a:pt x="3614569" y="290457"/>
                </a:cubicBezTo>
                <a:cubicBezTo>
                  <a:pt x="3621741" y="301215"/>
                  <a:pt x="3630302" y="311166"/>
                  <a:pt x="3636084" y="322730"/>
                </a:cubicBezTo>
                <a:cubicBezTo>
                  <a:pt x="3644720" y="340002"/>
                  <a:pt x="3646242" y="360901"/>
                  <a:pt x="3657600" y="376518"/>
                </a:cubicBezTo>
                <a:cubicBezTo>
                  <a:pt x="3675497" y="401126"/>
                  <a:pt x="3722146" y="441064"/>
                  <a:pt x="3722146" y="441064"/>
                </a:cubicBezTo>
                <a:cubicBezTo>
                  <a:pt x="3736489" y="433892"/>
                  <a:pt x="3751253" y="427505"/>
                  <a:pt x="3765176" y="419549"/>
                </a:cubicBezTo>
                <a:cubicBezTo>
                  <a:pt x="3832933" y="380830"/>
                  <a:pt x="3784132" y="385297"/>
                  <a:pt x="3905026" y="333487"/>
                </a:cubicBezTo>
                <a:cubicBezTo>
                  <a:pt x="3930127" y="322730"/>
                  <a:pt x="3956740" y="314975"/>
                  <a:pt x="3980329" y="301215"/>
                </a:cubicBezTo>
                <a:cubicBezTo>
                  <a:pt x="4000162" y="289646"/>
                  <a:pt x="4015239" y="271254"/>
                  <a:pt x="4034117" y="258184"/>
                </a:cubicBezTo>
                <a:cubicBezTo>
                  <a:pt x="4061931" y="238928"/>
                  <a:pt x="4092365" y="223652"/>
                  <a:pt x="4120179" y="204396"/>
                </a:cubicBezTo>
                <a:cubicBezTo>
                  <a:pt x="4139057" y="191326"/>
                  <a:pt x="4154496" y="173534"/>
                  <a:pt x="4173967" y="161365"/>
                </a:cubicBezTo>
                <a:cubicBezTo>
                  <a:pt x="4183583" y="155355"/>
                  <a:pt x="4196098" y="155678"/>
                  <a:pt x="4206240" y="150607"/>
                </a:cubicBezTo>
                <a:cubicBezTo>
                  <a:pt x="4233805" y="136824"/>
                  <a:pt x="4271986" y="107177"/>
                  <a:pt x="4303059" y="96819"/>
                </a:cubicBezTo>
                <a:cubicBezTo>
                  <a:pt x="4320405" y="91037"/>
                  <a:pt x="4338918" y="89648"/>
                  <a:pt x="4356847" y="86062"/>
                </a:cubicBezTo>
                <a:cubicBezTo>
                  <a:pt x="4367605" y="75304"/>
                  <a:pt x="4375513" y="60593"/>
                  <a:pt x="4389120" y="53789"/>
                </a:cubicBezTo>
                <a:cubicBezTo>
                  <a:pt x="4426065" y="35317"/>
                  <a:pt x="4485054" y="21737"/>
                  <a:pt x="4528969" y="10758"/>
                </a:cubicBezTo>
                <a:cubicBezTo>
                  <a:pt x="4543313" y="14344"/>
                  <a:pt x="4561545" y="11061"/>
                  <a:pt x="4572000" y="21516"/>
                </a:cubicBezTo>
                <a:cubicBezTo>
                  <a:pt x="4599427" y="48943"/>
                  <a:pt x="4617302" y="84658"/>
                  <a:pt x="4636546" y="118335"/>
                </a:cubicBezTo>
                <a:cubicBezTo>
                  <a:pt x="4677733" y="190412"/>
                  <a:pt x="4676663" y="192550"/>
                  <a:pt x="4722607" y="258184"/>
                </a:cubicBezTo>
                <a:cubicBezTo>
                  <a:pt x="4758286" y="309154"/>
                  <a:pt x="4740019" y="296262"/>
                  <a:pt x="4787153" y="311972"/>
                </a:cubicBezTo>
                <a:cubicBezTo>
                  <a:pt x="4861134" y="361293"/>
                  <a:pt x="4827168" y="346826"/>
                  <a:pt x="4883971" y="365760"/>
                </a:cubicBezTo>
                <a:cubicBezTo>
                  <a:pt x="4898315" y="355002"/>
                  <a:pt x="4911798" y="342990"/>
                  <a:pt x="4927002" y="333487"/>
                </a:cubicBezTo>
                <a:cubicBezTo>
                  <a:pt x="4940601" y="324988"/>
                  <a:pt x="4956983" y="321293"/>
                  <a:pt x="4970033" y="311972"/>
                </a:cubicBezTo>
                <a:cubicBezTo>
                  <a:pt x="5105379" y="215297"/>
                  <a:pt x="5177128" y="138498"/>
                  <a:pt x="5325035" y="64546"/>
                </a:cubicBezTo>
                <a:cubicBezTo>
                  <a:pt x="5370130" y="41999"/>
                  <a:pt x="5371489" y="39831"/>
                  <a:pt x="5421854" y="21516"/>
                </a:cubicBezTo>
                <a:cubicBezTo>
                  <a:pt x="5443168" y="13765"/>
                  <a:pt x="5486400" y="0"/>
                  <a:pt x="5486400" y="0"/>
                </a:cubicBezTo>
                <a:cubicBezTo>
                  <a:pt x="5512292" y="77682"/>
                  <a:pt x="5486400" y="-14668"/>
                  <a:pt x="5486400" y="139850"/>
                </a:cubicBezTo>
                <a:cubicBezTo>
                  <a:pt x="5486400" y="222403"/>
                  <a:pt x="5491059" y="304948"/>
                  <a:pt x="5497157" y="387276"/>
                </a:cubicBezTo>
                <a:cubicBezTo>
                  <a:pt x="5500766" y="435992"/>
                  <a:pt x="5504608" y="428101"/>
                  <a:pt x="5540188" y="451822"/>
                </a:cubicBezTo>
                <a:cubicBezTo>
                  <a:pt x="5609928" y="428574"/>
                  <a:pt x="5574475" y="437568"/>
                  <a:pt x="5701553" y="430306"/>
                </a:cubicBezTo>
                <a:cubicBezTo>
                  <a:pt x="5783972" y="425596"/>
                  <a:pt x="5866504" y="423135"/>
                  <a:pt x="5948979" y="419549"/>
                </a:cubicBezTo>
                <a:cubicBezTo>
                  <a:pt x="5977666" y="415963"/>
                  <a:pt x="6006130" y="408791"/>
                  <a:pt x="6035040" y="408791"/>
                </a:cubicBezTo>
                <a:cubicBezTo>
                  <a:pt x="6378314" y="408791"/>
                  <a:pt x="6316984" y="402966"/>
                  <a:pt x="6508376" y="430306"/>
                </a:cubicBezTo>
                <a:cubicBezTo>
                  <a:pt x="6537063" y="441064"/>
                  <a:pt x="6591893" y="432047"/>
                  <a:pt x="6594437" y="462579"/>
                </a:cubicBezTo>
                <a:cubicBezTo>
                  <a:pt x="6597832" y="503323"/>
                  <a:pt x="6541813" y="525379"/>
                  <a:pt x="6519134" y="559398"/>
                </a:cubicBezTo>
                <a:cubicBezTo>
                  <a:pt x="6467664" y="636602"/>
                  <a:pt x="6494388" y="605659"/>
                  <a:pt x="6443830" y="656217"/>
                </a:cubicBezTo>
                <a:cubicBezTo>
                  <a:pt x="6458174" y="674146"/>
                  <a:pt x="6473356" y="691436"/>
                  <a:pt x="6486861" y="710005"/>
                </a:cubicBezTo>
                <a:cubicBezTo>
                  <a:pt x="6527319" y="765635"/>
                  <a:pt x="6527331" y="779241"/>
                  <a:pt x="6572922" y="828339"/>
                </a:cubicBezTo>
                <a:cubicBezTo>
                  <a:pt x="6603978" y="861784"/>
                  <a:pt x="6644424" y="887182"/>
                  <a:pt x="6669741" y="925158"/>
                </a:cubicBezTo>
                <a:lnTo>
                  <a:pt x="6712771" y="989704"/>
                </a:lnTo>
                <a:lnTo>
                  <a:pt x="6734287" y="1021977"/>
                </a:lnTo>
                <a:cubicBezTo>
                  <a:pt x="6651401" y="1077234"/>
                  <a:pt x="6748917" y="1019900"/>
                  <a:pt x="6551407" y="1054250"/>
                </a:cubicBezTo>
                <a:cubicBezTo>
                  <a:pt x="6517891" y="1060079"/>
                  <a:pt x="6454588" y="1086523"/>
                  <a:pt x="6454588" y="1086523"/>
                </a:cubicBezTo>
                <a:cubicBezTo>
                  <a:pt x="6449815" y="1148568"/>
                  <a:pt x="6441738" y="1267517"/>
                  <a:pt x="6433073" y="1333949"/>
                </a:cubicBezTo>
                <a:cubicBezTo>
                  <a:pt x="6426973" y="1380718"/>
                  <a:pt x="6421274" y="1427645"/>
                  <a:pt x="6411557" y="1473798"/>
                </a:cubicBezTo>
                <a:cubicBezTo>
                  <a:pt x="6406885" y="1495991"/>
                  <a:pt x="6397214" y="1516829"/>
                  <a:pt x="6390042" y="1538344"/>
                </a:cubicBezTo>
                <a:cubicBezTo>
                  <a:pt x="6366886" y="1746745"/>
                  <a:pt x="6397449" y="1550071"/>
                  <a:pt x="6357769" y="1688951"/>
                </a:cubicBezTo>
                <a:cubicBezTo>
                  <a:pt x="6321289" y="1816631"/>
                  <a:pt x="6359348" y="1751129"/>
                  <a:pt x="6314739" y="1818043"/>
                </a:cubicBezTo>
                <a:cubicBezTo>
                  <a:pt x="6261081" y="1800156"/>
                  <a:pt x="6233747" y="1792735"/>
                  <a:pt x="6174889" y="1753497"/>
                </a:cubicBezTo>
                <a:cubicBezTo>
                  <a:pt x="6164131" y="1746325"/>
                  <a:pt x="6154180" y="1737764"/>
                  <a:pt x="6142616" y="1731982"/>
                </a:cubicBezTo>
                <a:cubicBezTo>
                  <a:pt x="6118190" y="1719769"/>
                  <a:pt x="6092060" y="1711258"/>
                  <a:pt x="6067313" y="1699709"/>
                </a:cubicBezTo>
                <a:cubicBezTo>
                  <a:pt x="6038249" y="1686146"/>
                  <a:pt x="6011496" y="1667353"/>
                  <a:pt x="5981251" y="1656678"/>
                </a:cubicBezTo>
                <a:cubicBezTo>
                  <a:pt x="5950076" y="1645675"/>
                  <a:pt x="5916706" y="1642335"/>
                  <a:pt x="5884433" y="1635163"/>
                </a:cubicBezTo>
                <a:cubicBezTo>
                  <a:pt x="5801526" y="1585420"/>
                  <a:pt x="5856249" y="1611153"/>
                  <a:pt x="5744583" y="1581375"/>
                </a:cubicBezTo>
                <a:cubicBezTo>
                  <a:pt x="5719359" y="1574648"/>
                  <a:pt x="5694285" y="1567360"/>
                  <a:pt x="5669280" y="1559859"/>
                </a:cubicBezTo>
                <a:cubicBezTo>
                  <a:pt x="5658419" y="1556601"/>
                  <a:pt x="5648126" y="1551326"/>
                  <a:pt x="5637007" y="1549102"/>
                </a:cubicBezTo>
                <a:cubicBezTo>
                  <a:pt x="5612143" y="1544129"/>
                  <a:pt x="5586804" y="1541930"/>
                  <a:pt x="5561703" y="1538344"/>
                </a:cubicBezTo>
                <a:cubicBezTo>
                  <a:pt x="5531781" y="1553305"/>
                  <a:pt x="5498917" y="1566530"/>
                  <a:pt x="5475642" y="1592132"/>
                </a:cubicBezTo>
                <a:cubicBezTo>
                  <a:pt x="5451521" y="1618665"/>
                  <a:pt x="5436452" y="1652837"/>
                  <a:pt x="5411096" y="1678193"/>
                </a:cubicBezTo>
                <a:cubicBezTo>
                  <a:pt x="5357308" y="1731981"/>
                  <a:pt x="5288867" y="1774330"/>
                  <a:pt x="5249731" y="1839558"/>
                </a:cubicBezTo>
                <a:cubicBezTo>
                  <a:pt x="5208052" y="1909025"/>
                  <a:pt x="5237962" y="1889245"/>
                  <a:pt x="5163670" y="1904104"/>
                </a:cubicBezTo>
                <a:cubicBezTo>
                  <a:pt x="5128364" y="1880567"/>
                  <a:pt x="5122672" y="1881944"/>
                  <a:pt x="5099124" y="1839558"/>
                </a:cubicBezTo>
                <a:cubicBezTo>
                  <a:pt x="5075927" y="1797804"/>
                  <a:pt x="5077713" y="1753574"/>
                  <a:pt x="5034579" y="1721224"/>
                </a:cubicBezTo>
                <a:cubicBezTo>
                  <a:pt x="5020235" y="1710466"/>
                  <a:pt x="5003609" y="1702218"/>
                  <a:pt x="4991548" y="1688951"/>
                </a:cubicBezTo>
                <a:cubicBezTo>
                  <a:pt x="4967427" y="1662418"/>
                  <a:pt x="4927002" y="1602890"/>
                  <a:pt x="4927002" y="1602890"/>
                </a:cubicBezTo>
                <a:cubicBezTo>
                  <a:pt x="4875792" y="1647698"/>
                  <a:pt x="4832018" y="1682631"/>
                  <a:pt x="4787153" y="1731982"/>
                </a:cubicBezTo>
                <a:cubicBezTo>
                  <a:pt x="4732970" y="1791583"/>
                  <a:pt x="4724862" y="1817555"/>
                  <a:pt x="4658061" y="1871831"/>
                </a:cubicBezTo>
                <a:cubicBezTo>
                  <a:pt x="4627958" y="1896290"/>
                  <a:pt x="4593515" y="1914862"/>
                  <a:pt x="4561242" y="1936377"/>
                </a:cubicBezTo>
                <a:cubicBezTo>
                  <a:pt x="4550484" y="1943549"/>
                  <a:pt x="4541235" y="1953804"/>
                  <a:pt x="4528969" y="1957892"/>
                </a:cubicBezTo>
                <a:lnTo>
                  <a:pt x="4464423" y="1979407"/>
                </a:lnTo>
                <a:cubicBezTo>
                  <a:pt x="4450080" y="1975821"/>
                  <a:pt x="4433930" y="1976486"/>
                  <a:pt x="4421393" y="1968650"/>
                </a:cubicBezTo>
                <a:cubicBezTo>
                  <a:pt x="4404191" y="1957899"/>
                  <a:pt x="4393945" y="1938605"/>
                  <a:pt x="4378362" y="1925619"/>
                </a:cubicBezTo>
                <a:lnTo>
                  <a:pt x="4313816" y="1871831"/>
                </a:lnTo>
                <a:cubicBezTo>
                  <a:pt x="4257439" y="1759075"/>
                  <a:pt x="4336263" y="1905385"/>
                  <a:pt x="4249270" y="1785770"/>
                </a:cubicBezTo>
                <a:cubicBezTo>
                  <a:pt x="4232266" y="1762389"/>
                  <a:pt x="4222277" y="1734521"/>
                  <a:pt x="4206240" y="1710466"/>
                </a:cubicBezTo>
                <a:cubicBezTo>
                  <a:pt x="4193822" y="1691839"/>
                  <a:pt x="4154343" y="1667520"/>
                  <a:pt x="4141694" y="1656678"/>
                </a:cubicBezTo>
                <a:cubicBezTo>
                  <a:pt x="4109481" y="1629067"/>
                  <a:pt x="4110039" y="1625332"/>
                  <a:pt x="4087906" y="1592132"/>
                </a:cubicBezTo>
                <a:cubicBezTo>
                  <a:pt x="4077148" y="1602890"/>
                  <a:pt x="4064761" y="1612234"/>
                  <a:pt x="4055633" y="1624405"/>
                </a:cubicBezTo>
                <a:cubicBezTo>
                  <a:pt x="4032361" y="1655435"/>
                  <a:pt x="4016208" y="1691670"/>
                  <a:pt x="3991087" y="1721224"/>
                </a:cubicBezTo>
                <a:cubicBezTo>
                  <a:pt x="3954959" y="1763727"/>
                  <a:pt x="3912198" y="1800113"/>
                  <a:pt x="3872753" y="1839558"/>
                </a:cubicBezTo>
                <a:cubicBezTo>
                  <a:pt x="3833657" y="1878654"/>
                  <a:pt x="3845751" y="1869603"/>
                  <a:pt x="3797449" y="1904104"/>
                </a:cubicBezTo>
                <a:cubicBezTo>
                  <a:pt x="3786928" y="1911619"/>
                  <a:pt x="3776740" y="1919837"/>
                  <a:pt x="3765176" y="1925619"/>
                </a:cubicBezTo>
                <a:cubicBezTo>
                  <a:pt x="3755034" y="1930690"/>
                  <a:pt x="3743661" y="1932791"/>
                  <a:pt x="3732903" y="1936377"/>
                </a:cubicBezTo>
                <a:cubicBezTo>
                  <a:pt x="3718560" y="1929205"/>
                  <a:pt x="3701942" y="1925422"/>
                  <a:pt x="3689873" y="1914862"/>
                </a:cubicBezTo>
                <a:cubicBezTo>
                  <a:pt x="3672593" y="1899742"/>
                  <a:pt x="3660619" y="1879442"/>
                  <a:pt x="3646842" y="1861073"/>
                </a:cubicBezTo>
                <a:cubicBezTo>
                  <a:pt x="3603539" y="1803336"/>
                  <a:pt x="3590535" y="1748169"/>
                  <a:pt x="3550023" y="1678193"/>
                </a:cubicBezTo>
                <a:cubicBezTo>
                  <a:pt x="3538519" y="1658322"/>
                  <a:pt x="3521936" y="1641838"/>
                  <a:pt x="3506993" y="1624405"/>
                </a:cubicBezTo>
                <a:cubicBezTo>
                  <a:pt x="3500392" y="1616704"/>
                  <a:pt x="3492078" y="1610591"/>
                  <a:pt x="3485477" y="1602890"/>
                </a:cubicBezTo>
                <a:cubicBezTo>
                  <a:pt x="3470534" y="1585457"/>
                  <a:pt x="3459513" y="1564462"/>
                  <a:pt x="3442447" y="1549102"/>
                </a:cubicBezTo>
                <a:cubicBezTo>
                  <a:pt x="3423227" y="1531804"/>
                  <a:pt x="3377901" y="1506071"/>
                  <a:pt x="3377901" y="1506071"/>
                </a:cubicBezTo>
                <a:cubicBezTo>
                  <a:pt x="3264245" y="1581841"/>
                  <a:pt x="3471370" y="1445687"/>
                  <a:pt x="3281082" y="1559859"/>
                </a:cubicBezTo>
                <a:cubicBezTo>
                  <a:pt x="3265708" y="1569084"/>
                  <a:pt x="3253791" y="1583546"/>
                  <a:pt x="3238051" y="1592132"/>
                </a:cubicBezTo>
                <a:cubicBezTo>
                  <a:pt x="3214076" y="1605209"/>
                  <a:pt x="3186793" y="1611458"/>
                  <a:pt x="3162748" y="1624405"/>
                </a:cubicBezTo>
                <a:cubicBezTo>
                  <a:pt x="3139981" y="1636664"/>
                  <a:pt x="3120018" y="1653553"/>
                  <a:pt x="3098202" y="1667436"/>
                </a:cubicBezTo>
                <a:cubicBezTo>
                  <a:pt x="3080562" y="1678662"/>
                  <a:pt x="3061141" y="1687164"/>
                  <a:pt x="3044414" y="1699709"/>
                </a:cubicBezTo>
                <a:cubicBezTo>
                  <a:pt x="3003642" y="1730288"/>
                  <a:pt x="2957917" y="1756730"/>
                  <a:pt x="2926080" y="1796527"/>
                </a:cubicBezTo>
                <a:cubicBezTo>
                  <a:pt x="2884804" y="1848122"/>
                  <a:pt x="2877208" y="1864968"/>
                  <a:pt x="2818503" y="1904104"/>
                </a:cubicBezTo>
                <a:cubicBezTo>
                  <a:pt x="2809068" y="1910394"/>
                  <a:pt x="2796988" y="1911276"/>
                  <a:pt x="2786230" y="1914862"/>
                </a:cubicBezTo>
                <a:cubicBezTo>
                  <a:pt x="2775472" y="1925620"/>
                  <a:pt x="2763697" y="1935448"/>
                  <a:pt x="2753957" y="1947135"/>
                </a:cubicBezTo>
                <a:cubicBezTo>
                  <a:pt x="2745680" y="1957067"/>
                  <a:pt x="2734046" y="1992236"/>
                  <a:pt x="2732442" y="1979407"/>
                </a:cubicBezTo>
                <a:cubicBezTo>
                  <a:pt x="2725292" y="1922204"/>
                  <a:pt x="2752054" y="1821230"/>
                  <a:pt x="2764715" y="1764255"/>
                </a:cubicBezTo>
                <a:cubicBezTo>
                  <a:pt x="2757543" y="1696123"/>
                  <a:pt x="2763147" y="1625399"/>
                  <a:pt x="2743200" y="1559859"/>
                </a:cubicBezTo>
                <a:cubicBezTo>
                  <a:pt x="2736515" y="1537893"/>
                  <a:pt x="2707780" y="1530606"/>
                  <a:pt x="2689411" y="1516829"/>
                </a:cubicBezTo>
                <a:cubicBezTo>
                  <a:pt x="2656041" y="1491802"/>
                  <a:pt x="2662092" y="1496964"/>
                  <a:pt x="2624866" y="1484556"/>
                </a:cubicBezTo>
                <a:cubicBezTo>
                  <a:pt x="2532522" y="1515335"/>
                  <a:pt x="2679524" y="1468202"/>
                  <a:pt x="2528047" y="1506071"/>
                </a:cubicBezTo>
                <a:cubicBezTo>
                  <a:pt x="2501945" y="1512597"/>
                  <a:pt x="2393536" y="1552961"/>
                  <a:pt x="2377440" y="1559859"/>
                </a:cubicBezTo>
                <a:cubicBezTo>
                  <a:pt x="2355330" y="1569335"/>
                  <a:pt x="2335417" y="1583686"/>
                  <a:pt x="2312894" y="1592132"/>
                </a:cubicBezTo>
                <a:cubicBezTo>
                  <a:pt x="2183520" y="1640647"/>
                  <a:pt x="2125850" y="1626488"/>
                  <a:pt x="1979407" y="1699709"/>
                </a:cubicBezTo>
                <a:cubicBezTo>
                  <a:pt x="1943548" y="1717638"/>
                  <a:pt x="1908062" y="1736335"/>
                  <a:pt x="1871830" y="1753497"/>
                </a:cubicBezTo>
                <a:cubicBezTo>
                  <a:pt x="1839913" y="1768616"/>
                  <a:pt x="1806065" y="1779706"/>
                  <a:pt x="1775011" y="1796527"/>
                </a:cubicBezTo>
                <a:cubicBezTo>
                  <a:pt x="1719856" y="1826403"/>
                  <a:pt x="1663829" y="1855710"/>
                  <a:pt x="1613647" y="1893346"/>
                </a:cubicBezTo>
                <a:cubicBezTo>
                  <a:pt x="1584960" y="1914861"/>
                  <a:pt x="1559278" y="1941114"/>
                  <a:pt x="1527586" y="1957892"/>
                </a:cubicBezTo>
                <a:cubicBezTo>
                  <a:pt x="1497521" y="1973809"/>
                  <a:pt x="1463040" y="1979407"/>
                  <a:pt x="1430767" y="1990165"/>
                </a:cubicBezTo>
                <a:lnTo>
                  <a:pt x="1398494" y="2000923"/>
                </a:lnTo>
                <a:cubicBezTo>
                  <a:pt x="1266344" y="1824721"/>
                  <a:pt x="1467971" y="2101328"/>
                  <a:pt x="1344706" y="1904104"/>
                </a:cubicBezTo>
                <a:cubicBezTo>
                  <a:pt x="1336643" y="1891203"/>
                  <a:pt x="1322173" y="1883518"/>
                  <a:pt x="1312433" y="1871831"/>
                </a:cubicBezTo>
                <a:cubicBezTo>
                  <a:pt x="1229652" y="1772495"/>
                  <a:pt x="1411319" y="1870696"/>
                  <a:pt x="1140310" y="1667436"/>
                </a:cubicBezTo>
                <a:cubicBezTo>
                  <a:pt x="1007616" y="1567914"/>
                  <a:pt x="1230599" y="1733253"/>
                  <a:pt x="1011219" y="1581375"/>
                </a:cubicBezTo>
                <a:cubicBezTo>
                  <a:pt x="992341" y="1568305"/>
                  <a:pt x="976901" y="1550513"/>
                  <a:pt x="957430" y="1538344"/>
                </a:cubicBezTo>
                <a:cubicBezTo>
                  <a:pt x="947814" y="1532334"/>
                  <a:pt x="935299" y="1532657"/>
                  <a:pt x="925157" y="1527586"/>
                </a:cubicBezTo>
                <a:cubicBezTo>
                  <a:pt x="913593" y="1521804"/>
                  <a:pt x="903642" y="1513243"/>
                  <a:pt x="892884" y="1506071"/>
                </a:cubicBezTo>
                <a:cubicBezTo>
                  <a:pt x="878541" y="1527586"/>
                  <a:pt x="866882" y="1551157"/>
                  <a:pt x="849854" y="1570617"/>
                </a:cubicBezTo>
                <a:cubicBezTo>
                  <a:pt x="841340" y="1580347"/>
                  <a:pt x="826723" y="1582990"/>
                  <a:pt x="817581" y="1592132"/>
                </a:cubicBezTo>
                <a:cubicBezTo>
                  <a:pt x="801345" y="1608368"/>
                  <a:pt x="789910" y="1628853"/>
                  <a:pt x="774550" y="1645920"/>
                </a:cubicBezTo>
                <a:cubicBezTo>
                  <a:pt x="757588" y="1664767"/>
                  <a:pt x="736428" y="1679771"/>
                  <a:pt x="720762" y="1699709"/>
                </a:cubicBezTo>
                <a:cubicBezTo>
                  <a:pt x="586961" y="1870002"/>
                  <a:pt x="707497" y="1745246"/>
                  <a:pt x="623943" y="1828800"/>
                </a:cubicBezTo>
                <a:cubicBezTo>
                  <a:pt x="502054" y="1737382"/>
                  <a:pt x="656009" y="1848840"/>
                  <a:pt x="537882" y="1775012"/>
                </a:cubicBezTo>
                <a:cubicBezTo>
                  <a:pt x="522678" y="1765509"/>
                  <a:pt x="510055" y="1752242"/>
                  <a:pt x="494851" y="1742739"/>
                </a:cubicBezTo>
                <a:cubicBezTo>
                  <a:pt x="481252" y="1734240"/>
                  <a:pt x="464479" y="1731069"/>
                  <a:pt x="451821" y="1721224"/>
                </a:cubicBezTo>
                <a:cubicBezTo>
                  <a:pt x="431806" y="1705657"/>
                  <a:pt x="418539" y="1682350"/>
                  <a:pt x="398033" y="1667436"/>
                </a:cubicBezTo>
                <a:cubicBezTo>
                  <a:pt x="378579" y="1653288"/>
                  <a:pt x="354605" y="1646682"/>
                  <a:pt x="333487" y="1635163"/>
                </a:cubicBezTo>
                <a:cubicBezTo>
                  <a:pt x="315131" y="1625151"/>
                  <a:pt x="296713" y="1615043"/>
                  <a:pt x="279699" y="1602890"/>
                </a:cubicBezTo>
                <a:cubicBezTo>
                  <a:pt x="156374" y="1514800"/>
                  <a:pt x="227910" y="1538843"/>
                  <a:pt x="139849" y="1516829"/>
                </a:cubicBezTo>
                <a:cubicBezTo>
                  <a:pt x="132677" y="1506071"/>
                  <a:pt x="124116" y="1496120"/>
                  <a:pt x="118334" y="1484556"/>
                </a:cubicBezTo>
                <a:cubicBezTo>
                  <a:pt x="113263" y="1474414"/>
                  <a:pt x="114660" y="1461138"/>
                  <a:pt x="107576" y="1452283"/>
                </a:cubicBezTo>
                <a:cubicBezTo>
                  <a:pt x="99499" y="1442187"/>
                  <a:pt x="86061" y="1437939"/>
                  <a:pt x="75303" y="1430767"/>
                </a:cubicBezTo>
                <a:cubicBezTo>
                  <a:pt x="68131" y="1420010"/>
                  <a:pt x="61864" y="1408591"/>
                  <a:pt x="53788" y="1398495"/>
                </a:cubicBezTo>
                <a:cubicBezTo>
                  <a:pt x="47452" y="1390575"/>
                  <a:pt x="34262" y="1386925"/>
                  <a:pt x="32273" y="1376979"/>
                </a:cubicBezTo>
                <a:cubicBezTo>
                  <a:pt x="24496" y="1338097"/>
                  <a:pt x="79673" y="1326150"/>
                  <a:pt x="96819" y="1312433"/>
                </a:cubicBezTo>
                <a:cubicBezTo>
                  <a:pt x="116619" y="1296593"/>
                  <a:pt x="130592" y="1274212"/>
                  <a:pt x="150607" y="1258645"/>
                </a:cubicBezTo>
                <a:cubicBezTo>
                  <a:pt x="163265" y="1248800"/>
                  <a:pt x="180038" y="1245629"/>
                  <a:pt x="193637" y="1237130"/>
                </a:cubicBezTo>
                <a:cubicBezTo>
                  <a:pt x="208841" y="1227627"/>
                  <a:pt x="220631" y="1212875"/>
                  <a:pt x="236668" y="1204857"/>
                </a:cubicBezTo>
                <a:cubicBezTo>
                  <a:pt x="249892" y="1198245"/>
                  <a:pt x="265483" y="1198161"/>
                  <a:pt x="279699" y="1194099"/>
                </a:cubicBezTo>
                <a:cubicBezTo>
                  <a:pt x="290602" y="1190984"/>
                  <a:pt x="301214" y="1186928"/>
                  <a:pt x="311971" y="1183342"/>
                </a:cubicBezTo>
                <a:cubicBezTo>
                  <a:pt x="301214" y="1168998"/>
                  <a:pt x="288594" y="1155878"/>
                  <a:pt x="279699" y="1140311"/>
                </a:cubicBezTo>
                <a:cubicBezTo>
                  <a:pt x="274073" y="1130465"/>
                  <a:pt x="276959" y="1116056"/>
                  <a:pt x="268941" y="1108038"/>
                </a:cubicBezTo>
                <a:cubicBezTo>
                  <a:pt x="254156" y="1093253"/>
                  <a:pt x="232884" y="1086847"/>
                  <a:pt x="215153" y="1075765"/>
                </a:cubicBezTo>
                <a:cubicBezTo>
                  <a:pt x="204189" y="1068913"/>
                  <a:pt x="193638" y="1061422"/>
                  <a:pt x="182880" y="1054250"/>
                </a:cubicBezTo>
                <a:cubicBezTo>
                  <a:pt x="172122" y="1036321"/>
                  <a:pt x="159958" y="1019164"/>
                  <a:pt x="150607" y="1000462"/>
                </a:cubicBezTo>
                <a:cubicBezTo>
                  <a:pt x="141971" y="983190"/>
                  <a:pt x="139326" y="963049"/>
                  <a:pt x="129091" y="946673"/>
                </a:cubicBezTo>
                <a:cubicBezTo>
                  <a:pt x="121028" y="933772"/>
                  <a:pt x="107576" y="925158"/>
                  <a:pt x="96819" y="914400"/>
                </a:cubicBezTo>
                <a:cubicBezTo>
                  <a:pt x="89647" y="896471"/>
                  <a:pt x="84550" y="877565"/>
                  <a:pt x="75303" y="860612"/>
                </a:cubicBezTo>
                <a:cubicBezTo>
                  <a:pt x="62921" y="837911"/>
                  <a:pt x="43837" y="819194"/>
                  <a:pt x="32273" y="796066"/>
                </a:cubicBezTo>
                <a:cubicBezTo>
                  <a:pt x="22131" y="775781"/>
                  <a:pt x="17929" y="753035"/>
                  <a:pt x="10757" y="731520"/>
                </a:cubicBezTo>
                <a:lnTo>
                  <a:pt x="0" y="699247"/>
                </a:lnTo>
                <a:cubicBezTo>
                  <a:pt x="3586" y="688490"/>
                  <a:pt x="912" y="672601"/>
                  <a:pt x="10757" y="666975"/>
                </a:cubicBezTo>
                <a:cubicBezTo>
                  <a:pt x="29695" y="656153"/>
                  <a:pt x="53843" y="660119"/>
                  <a:pt x="75303" y="656217"/>
                </a:cubicBezTo>
                <a:cubicBezTo>
                  <a:pt x="93292" y="652946"/>
                  <a:pt x="111352" y="649894"/>
                  <a:pt x="129091" y="645459"/>
                </a:cubicBezTo>
                <a:cubicBezTo>
                  <a:pt x="140092" y="642709"/>
                  <a:pt x="150156" y="636426"/>
                  <a:pt x="161364" y="634702"/>
                </a:cubicBezTo>
                <a:cubicBezTo>
                  <a:pt x="196983" y="629222"/>
                  <a:pt x="233082" y="627530"/>
                  <a:pt x="268941" y="623944"/>
                </a:cubicBezTo>
                <a:cubicBezTo>
                  <a:pt x="398021" y="598127"/>
                  <a:pt x="244989" y="623944"/>
                  <a:pt x="494851" y="623944"/>
                </a:cubicBezTo>
                <a:cubicBezTo>
                  <a:pt x="541605" y="623944"/>
                  <a:pt x="588084" y="616772"/>
                  <a:pt x="634701" y="613186"/>
                </a:cubicBezTo>
                <a:cubicBezTo>
                  <a:pt x="645459" y="595257"/>
                  <a:pt x="659468" y="578913"/>
                  <a:pt x="666974" y="559398"/>
                </a:cubicBezTo>
                <a:cubicBezTo>
                  <a:pt x="677589" y="531799"/>
                  <a:pt x="674717" y="499504"/>
                  <a:pt x="688489" y="473337"/>
                </a:cubicBezTo>
                <a:cubicBezTo>
                  <a:pt x="711205" y="430177"/>
                  <a:pt x="740062" y="389491"/>
                  <a:pt x="774550" y="355003"/>
                </a:cubicBezTo>
                <a:cubicBezTo>
                  <a:pt x="781722" y="347831"/>
                  <a:pt x="787952" y="339573"/>
                  <a:pt x="796066" y="333487"/>
                </a:cubicBezTo>
                <a:cubicBezTo>
                  <a:pt x="816752" y="317972"/>
                  <a:pt x="860611" y="290457"/>
                  <a:pt x="860611" y="290457"/>
                </a:cubicBezTo>
                <a:cubicBezTo>
                  <a:pt x="867783" y="297629"/>
                  <a:pt x="873688" y="306346"/>
                  <a:pt x="882127" y="311972"/>
                </a:cubicBezTo>
                <a:cubicBezTo>
                  <a:pt x="948391" y="356148"/>
                  <a:pt x="902405" y="310983"/>
                  <a:pt x="957430" y="355003"/>
                </a:cubicBezTo>
                <a:cubicBezTo>
                  <a:pt x="965350" y="361339"/>
                  <a:pt x="971026" y="370182"/>
                  <a:pt x="978946" y="376518"/>
                </a:cubicBezTo>
                <a:cubicBezTo>
                  <a:pt x="989042" y="384595"/>
                  <a:pt x="1001403" y="389619"/>
                  <a:pt x="1011219" y="398033"/>
                </a:cubicBezTo>
                <a:cubicBezTo>
                  <a:pt x="1026620" y="411234"/>
                  <a:pt x="1038021" y="428893"/>
                  <a:pt x="1054249" y="441064"/>
                </a:cubicBezTo>
                <a:cubicBezTo>
                  <a:pt x="1067078" y="450686"/>
                  <a:pt x="1082936" y="455407"/>
                  <a:pt x="1097280" y="462579"/>
                </a:cubicBezTo>
                <a:cubicBezTo>
                  <a:pt x="1117292" y="482592"/>
                  <a:pt x="1123925" y="492039"/>
                  <a:pt x="1151068" y="505610"/>
                </a:cubicBezTo>
                <a:cubicBezTo>
                  <a:pt x="1161210" y="510681"/>
                  <a:pt x="1172583" y="512781"/>
                  <a:pt x="1183341" y="516367"/>
                </a:cubicBezTo>
                <a:cubicBezTo>
                  <a:pt x="1190513" y="523539"/>
                  <a:pt x="1196936" y="531547"/>
                  <a:pt x="1204856" y="537883"/>
                </a:cubicBezTo>
                <a:cubicBezTo>
                  <a:pt x="1214952" y="545960"/>
                  <a:pt x="1237129" y="559398"/>
                  <a:pt x="1237129" y="559398"/>
                </a:cubicBezTo>
              </a:path>
            </a:pathLst>
          </a:custGeom>
          <a:noFill/>
          <a:ln w="76200">
            <a:solidFill>
              <a:srgbClr val="E2040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76822" y="6143370"/>
            <a:ext cx="2579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Memorize</a:t>
            </a:r>
            <a:endParaRPr lang="en-US" sz="36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87682" y="4595461"/>
                <a:ext cx="5917710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cos</a:t>
                </a:r>
                <a:r>
                  <a:rPr lang="en-US" sz="5400" baseline="500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5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54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+ sin</a:t>
                </a:r>
                <a:r>
                  <a:rPr lang="en-US" sz="5400" baseline="500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72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7200" dirty="0">
                    <a:solidFill>
                      <a:srgbClr val="FFFF00"/>
                    </a:solidFill>
                  </a:rPr>
                  <a:t> </a:t>
                </a:r>
                <a:r>
                  <a:rPr lang="en-US" sz="54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1</a:t>
                </a:r>
                <a:endParaRPr lang="en-US" sz="5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682" y="4595461"/>
                <a:ext cx="591771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5561" r="-4531" b="-28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537142" y="4299209"/>
            <a:ext cx="33778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x</a:t>
            </a:r>
            <a:r>
              <a:rPr lang="en-US" sz="5400" baseline="50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</a:t>
            </a: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 </a:t>
            </a:r>
            <a:r>
              <a:rPr lang="en-US" sz="5400" dirty="0">
                <a:solidFill>
                  <a:schemeClr val="accent2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+ </a:t>
            </a: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y</a:t>
            </a:r>
            <a:r>
              <a:rPr lang="en-US" sz="5400" baseline="50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</a:t>
            </a:r>
            <a:r>
              <a:rPr lang="en-US" sz="7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= </a:t>
            </a:r>
            <a:r>
              <a:rPr lang="en-US" sz="5400" dirty="0">
                <a:solidFill>
                  <a:schemeClr val="accent2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r</a:t>
            </a:r>
            <a:r>
              <a:rPr lang="en-US" sz="5400" baseline="50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</a:t>
            </a:r>
            <a:endParaRPr lang="en-US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561863" y="5332456"/>
            <a:ext cx="1664203" cy="1133450"/>
          </a:xfrm>
          <a:custGeom>
            <a:avLst/>
            <a:gdLst>
              <a:gd name="connsiteX0" fmla="*/ 1748117 w 1748117"/>
              <a:gd name="connsiteY0" fmla="*/ 1819509 h 2276709"/>
              <a:gd name="connsiteX1" fmla="*/ 1734670 w 1748117"/>
              <a:gd name="connsiteY1" fmla="*/ 1940533 h 2276709"/>
              <a:gd name="connsiteX2" fmla="*/ 1627094 w 1748117"/>
              <a:gd name="connsiteY2" fmla="*/ 2101897 h 2276709"/>
              <a:gd name="connsiteX3" fmla="*/ 1586753 w 1748117"/>
              <a:gd name="connsiteY3" fmla="*/ 2115344 h 2276709"/>
              <a:gd name="connsiteX4" fmla="*/ 1492623 w 1748117"/>
              <a:gd name="connsiteY4" fmla="*/ 2169133 h 2276709"/>
              <a:gd name="connsiteX5" fmla="*/ 1398494 w 1748117"/>
              <a:gd name="connsiteY5" fmla="*/ 2222921 h 2276709"/>
              <a:gd name="connsiteX6" fmla="*/ 1290917 w 1748117"/>
              <a:gd name="connsiteY6" fmla="*/ 2249815 h 2276709"/>
              <a:gd name="connsiteX7" fmla="*/ 1169894 w 1748117"/>
              <a:gd name="connsiteY7" fmla="*/ 2276709 h 2276709"/>
              <a:gd name="connsiteX8" fmla="*/ 806823 w 1748117"/>
              <a:gd name="connsiteY8" fmla="*/ 2263262 h 2276709"/>
              <a:gd name="connsiteX9" fmla="*/ 564776 w 1748117"/>
              <a:gd name="connsiteY9" fmla="*/ 2236368 h 2276709"/>
              <a:gd name="connsiteX10" fmla="*/ 524435 w 1748117"/>
              <a:gd name="connsiteY10" fmla="*/ 2222921 h 2276709"/>
              <a:gd name="connsiteX11" fmla="*/ 457200 w 1748117"/>
              <a:gd name="connsiteY11" fmla="*/ 2209474 h 2276709"/>
              <a:gd name="connsiteX12" fmla="*/ 416859 w 1748117"/>
              <a:gd name="connsiteY12" fmla="*/ 2182580 h 2276709"/>
              <a:gd name="connsiteX13" fmla="*/ 363070 w 1748117"/>
              <a:gd name="connsiteY13" fmla="*/ 2169133 h 2276709"/>
              <a:gd name="connsiteX14" fmla="*/ 282388 w 1748117"/>
              <a:gd name="connsiteY14" fmla="*/ 2115344 h 2276709"/>
              <a:gd name="connsiteX15" fmla="*/ 255494 w 1748117"/>
              <a:gd name="connsiteY15" fmla="*/ 2061556 h 2276709"/>
              <a:gd name="connsiteX16" fmla="*/ 188259 w 1748117"/>
              <a:gd name="connsiteY16" fmla="*/ 1967427 h 2276709"/>
              <a:gd name="connsiteX17" fmla="*/ 161364 w 1748117"/>
              <a:gd name="connsiteY17" fmla="*/ 1927085 h 2276709"/>
              <a:gd name="connsiteX18" fmla="*/ 121023 w 1748117"/>
              <a:gd name="connsiteY18" fmla="*/ 1832956 h 2276709"/>
              <a:gd name="connsiteX19" fmla="*/ 94129 w 1748117"/>
              <a:gd name="connsiteY19" fmla="*/ 1792615 h 2276709"/>
              <a:gd name="connsiteX20" fmla="*/ 67235 w 1748117"/>
              <a:gd name="connsiteY20" fmla="*/ 1711933 h 2276709"/>
              <a:gd name="connsiteX21" fmla="*/ 53788 w 1748117"/>
              <a:gd name="connsiteY21" fmla="*/ 1658144 h 2276709"/>
              <a:gd name="connsiteX22" fmla="*/ 26894 w 1748117"/>
              <a:gd name="connsiteY22" fmla="*/ 1577462 h 2276709"/>
              <a:gd name="connsiteX23" fmla="*/ 13447 w 1748117"/>
              <a:gd name="connsiteY23" fmla="*/ 1429544 h 2276709"/>
              <a:gd name="connsiteX24" fmla="*/ 0 w 1748117"/>
              <a:gd name="connsiteY24" fmla="*/ 1335415 h 2276709"/>
              <a:gd name="connsiteX25" fmla="*/ 13447 w 1748117"/>
              <a:gd name="connsiteY25" fmla="*/ 582380 h 2276709"/>
              <a:gd name="connsiteX26" fmla="*/ 40341 w 1748117"/>
              <a:gd name="connsiteY26" fmla="*/ 501697 h 2276709"/>
              <a:gd name="connsiteX27" fmla="*/ 53788 w 1748117"/>
              <a:gd name="connsiteY27" fmla="*/ 447909 h 2276709"/>
              <a:gd name="connsiteX28" fmla="*/ 80682 w 1748117"/>
              <a:gd name="connsiteY28" fmla="*/ 407568 h 2276709"/>
              <a:gd name="connsiteX29" fmla="*/ 107576 w 1748117"/>
              <a:gd name="connsiteY29" fmla="*/ 299991 h 2276709"/>
              <a:gd name="connsiteX30" fmla="*/ 147917 w 1748117"/>
              <a:gd name="connsiteY30" fmla="*/ 219309 h 2276709"/>
              <a:gd name="connsiteX31" fmla="*/ 201706 w 1748117"/>
              <a:gd name="connsiteY31" fmla="*/ 125180 h 2276709"/>
              <a:gd name="connsiteX32" fmla="*/ 228600 w 1748117"/>
              <a:gd name="connsiteY32" fmla="*/ 4156 h 2276709"/>
              <a:gd name="connsiteX33" fmla="*/ 147917 w 1748117"/>
              <a:gd name="connsiteY33" fmla="*/ 31050 h 2276709"/>
              <a:gd name="connsiteX34" fmla="*/ 215153 w 1748117"/>
              <a:gd name="connsiteY34" fmla="*/ 44497 h 2276709"/>
              <a:gd name="connsiteX35" fmla="*/ 255494 w 1748117"/>
              <a:gd name="connsiteY35" fmla="*/ 31050 h 2276709"/>
              <a:gd name="connsiteX36" fmla="*/ 215153 w 1748117"/>
              <a:gd name="connsiteY36" fmla="*/ 31050 h 227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8117" h="2276709">
                <a:moveTo>
                  <a:pt x="1748117" y="1819509"/>
                </a:moveTo>
                <a:cubicBezTo>
                  <a:pt x="1743635" y="1859850"/>
                  <a:pt x="1742630" y="1900732"/>
                  <a:pt x="1734670" y="1940533"/>
                </a:cubicBezTo>
                <a:cubicBezTo>
                  <a:pt x="1723155" y="1998110"/>
                  <a:pt x="1691053" y="2080577"/>
                  <a:pt x="1627094" y="2101897"/>
                </a:cubicBezTo>
                <a:lnTo>
                  <a:pt x="1586753" y="2115344"/>
                </a:lnTo>
                <a:cubicBezTo>
                  <a:pt x="1456687" y="2212892"/>
                  <a:pt x="1595295" y="2117796"/>
                  <a:pt x="1492623" y="2169133"/>
                </a:cubicBezTo>
                <a:cubicBezTo>
                  <a:pt x="1433608" y="2198641"/>
                  <a:pt x="1469212" y="2199348"/>
                  <a:pt x="1398494" y="2222921"/>
                </a:cubicBezTo>
                <a:cubicBezTo>
                  <a:pt x="1363428" y="2234610"/>
                  <a:pt x="1325983" y="2238126"/>
                  <a:pt x="1290917" y="2249815"/>
                </a:cubicBezTo>
                <a:cubicBezTo>
                  <a:pt x="1224710" y="2271884"/>
                  <a:pt x="1264558" y="2260932"/>
                  <a:pt x="1169894" y="2276709"/>
                </a:cubicBezTo>
                <a:lnTo>
                  <a:pt x="806823" y="2263262"/>
                </a:lnTo>
                <a:cubicBezTo>
                  <a:pt x="703486" y="2257823"/>
                  <a:pt x="659170" y="2249853"/>
                  <a:pt x="564776" y="2236368"/>
                </a:cubicBezTo>
                <a:cubicBezTo>
                  <a:pt x="551329" y="2231886"/>
                  <a:pt x="538186" y="2226359"/>
                  <a:pt x="524435" y="2222921"/>
                </a:cubicBezTo>
                <a:cubicBezTo>
                  <a:pt x="502262" y="2217378"/>
                  <a:pt x="478600" y="2217499"/>
                  <a:pt x="457200" y="2209474"/>
                </a:cubicBezTo>
                <a:cubicBezTo>
                  <a:pt x="442068" y="2203799"/>
                  <a:pt x="431714" y="2188946"/>
                  <a:pt x="416859" y="2182580"/>
                </a:cubicBezTo>
                <a:cubicBezTo>
                  <a:pt x="399872" y="2175300"/>
                  <a:pt x="381000" y="2173615"/>
                  <a:pt x="363070" y="2169133"/>
                </a:cubicBezTo>
                <a:cubicBezTo>
                  <a:pt x="336176" y="2151203"/>
                  <a:pt x="296843" y="2144254"/>
                  <a:pt x="282388" y="2115344"/>
                </a:cubicBezTo>
                <a:cubicBezTo>
                  <a:pt x="273423" y="2097415"/>
                  <a:pt x="265439" y="2078960"/>
                  <a:pt x="255494" y="2061556"/>
                </a:cubicBezTo>
                <a:cubicBezTo>
                  <a:pt x="237385" y="2029866"/>
                  <a:pt x="208874" y="1996288"/>
                  <a:pt x="188259" y="1967427"/>
                </a:cubicBezTo>
                <a:cubicBezTo>
                  <a:pt x="178865" y="1954276"/>
                  <a:pt x="170329" y="1940532"/>
                  <a:pt x="161364" y="1927085"/>
                </a:cubicBezTo>
                <a:cubicBezTo>
                  <a:pt x="146278" y="1881827"/>
                  <a:pt x="147609" y="1879482"/>
                  <a:pt x="121023" y="1832956"/>
                </a:cubicBezTo>
                <a:cubicBezTo>
                  <a:pt x="113005" y="1818924"/>
                  <a:pt x="100693" y="1807383"/>
                  <a:pt x="94129" y="1792615"/>
                </a:cubicBezTo>
                <a:cubicBezTo>
                  <a:pt x="82615" y="1766710"/>
                  <a:pt x="74110" y="1739435"/>
                  <a:pt x="67235" y="1711933"/>
                </a:cubicBezTo>
                <a:cubicBezTo>
                  <a:pt x="62753" y="1694003"/>
                  <a:pt x="59099" y="1675846"/>
                  <a:pt x="53788" y="1658144"/>
                </a:cubicBezTo>
                <a:cubicBezTo>
                  <a:pt x="45642" y="1630991"/>
                  <a:pt x="26894" y="1577462"/>
                  <a:pt x="26894" y="1577462"/>
                </a:cubicBezTo>
                <a:cubicBezTo>
                  <a:pt x="22412" y="1528156"/>
                  <a:pt x="18914" y="1478751"/>
                  <a:pt x="13447" y="1429544"/>
                </a:cubicBezTo>
                <a:cubicBezTo>
                  <a:pt x="9947" y="1398043"/>
                  <a:pt x="0" y="1367110"/>
                  <a:pt x="0" y="1335415"/>
                </a:cubicBezTo>
                <a:cubicBezTo>
                  <a:pt x="0" y="1084363"/>
                  <a:pt x="1314" y="833138"/>
                  <a:pt x="13447" y="582380"/>
                </a:cubicBezTo>
                <a:cubicBezTo>
                  <a:pt x="14817" y="554064"/>
                  <a:pt x="33465" y="529200"/>
                  <a:pt x="40341" y="501697"/>
                </a:cubicBezTo>
                <a:cubicBezTo>
                  <a:pt x="44823" y="483768"/>
                  <a:pt x="46508" y="464896"/>
                  <a:pt x="53788" y="447909"/>
                </a:cubicBezTo>
                <a:cubicBezTo>
                  <a:pt x="60154" y="433054"/>
                  <a:pt x="71717" y="421015"/>
                  <a:pt x="80682" y="407568"/>
                </a:cubicBezTo>
                <a:cubicBezTo>
                  <a:pt x="89647" y="371709"/>
                  <a:pt x="87073" y="330746"/>
                  <a:pt x="107576" y="299991"/>
                </a:cubicBezTo>
                <a:cubicBezTo>
                  <a:pt x="159260" y="222465"/>
                  <a:pt x="114513" y="297251"/>
                  <a:pt x="147917" y="219309"/>
                </a:cubicBezTo>
                <a:cubicBezTo>
                  <a:pt x="168391" y="171537"/>
                  <a:pt x="174695" y="165695"/>
                  <a:pt x="201706" y="125180"/>
                </a:cubicBezTo>
                <a:cubicBezTo>
                  <a:pt x="209097" y="103006"/>
                  <a:pt x="241055" y="14120"/>
                  <a:pt x="228600" y="4156"/>
                </a:cubicBezTo>
                <a:cubicBezTo>
                  <a:pt x="206463" y="-13553"/>
                  <a:pt x="147917" y="31050"/>
                  <a:pt x="147917" y="31050"/>
                </a:cubicBezTo>
                <a:cubicBezTo>
                  <a:pt x="170329" y="35532"/>
                  <a:pt x="192297" y="44497"/>
                  <a:pt x="215153" y="44497"/>
                </a:cubicBezTo>
                <a:cubicBezTo>
                  <a:pt x="229327" y="44497"/>
                  <a:pt x="255494" y="45224"/>
                  <a:pt x="255494" y="31050"/>
                </a:cubicBezTo>
                <a:cubicBezTo>
                  <a:pt x="255494" y="17603"/>
                  <a:pt x="228600" y="31050"/>
                  <a:pt x="215153" y="31050"/>
                </a:cubicBezTo>
              </a:path>
            </a:pathLst>
          </a:cu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899371" y="5332456"/>
            <a:ext cx="2561012" cy="1375497"/>
          </a:xfrm>
          <a:custGeom>
            <a:avLst/>
            <a:gdLst>
              <a:gd name="connsiteX0" fmla="*/ 2474259 w 2474259"/>
              <a:gd name="connsiteY0" fmla="*/ 1761565 h 2474259"/>
              <a:gd name="connsiteX1" fmla="*/ 2420470 w 2474259"/>
              <a:gd name="connsiteY1" fmla="*/ 1882588 h 2474259"/>
              <a:gd name="connsiteX2" fmla="*/ 2393576 w 2474259"/>
              <a:gd name="connsiteY2" fmla="*/ 1909483 h 2474259"/>
              <a:gd name="connsiteX3" fmla="*/ 2366682 w 2474259"/>
              <a:gd name="connsiteY3" fmla="*/ 1949824 h 2474259"/>
              <a:gd name="connsiteX4" fmla="*/ 2326341 w 2474259"/>
              <a:gd name="connsiteY4" fmla="*/ 1976718 h 2474259"/>
              <a:gd name="connsiteX5" fmla="*/ 2218764 w 2474259"/>
              <a:gd name="connsiteY5" fmla="*/ 2057400 h 2474259"/>
              <a:gd name="connsiteX6" fmla="*/ 2151529 w 2474259"/>
              <a:gd name="connsiteY6" fmla="*/ 2097741 h 2474259"/>
              <a:gd name="connsiteX7" fmla="*/ 2111188 w 2474259"/>
              <a:gd name="connsiteY7" fmla="*/ 2138083 h 2474259"/>
              <a:gd name="connsiteX8" fmla="*/ 1976717 w 2474259"/>
              <a:gd name="connsiteY8" fmla="*/ 2178424 h 2474259"/>
              <a:gd name="connsiteX9" fmla="*/ 1922929 w 2474259"/>
              <a:gd name="connsiteY9" fmla="*/ 2205318 h 2474259"/>
              <a:gd name="connsiteX10" fmla="*/ 1855694 w 2474259"/>
              <a:gd name="connsiteY10" fmla="*/ 2218765 h 2474259"/>
              <a:gd name="connsiteX11" fmla="*/ 1801906 w 2474259"/>
              <a:gd name="connsiteY11" fmla="*/ 2232212 h 2474259"/>
              <a:gd name="connsiteX12" fmla="*/ 1707776 w 2474259"/>
              <a:gd name="connsiteY12" fmla="*/ 2272553 h 2474259"/>
              <a:gd name="connsiteX13" fmla="*/ 1573306 w 2474259"/>
              <a:gd name="connsiteY13" fmla="*/ 2312894 h 2474259"/>
              <a:gd name="connsiteX14" fmla="*/ 1452282 w 2474259"/>
              <a:gd name="connsiteY14" fmla="*/ 2353236 h 2474259"/>
              <a:gd name="connsiteX15" fmla="*/ 1371600 w 2474259"/>
              <a:gd name="connsiteY15" fmla="*/ 2380130 h 2474259"/>
              <a:gd name="connsiteX16" fmla="*/ 1304364 w 2474259"/>
              <a:gd name="connsiteY16" fmla="*/ 2393577 h 2474259"/>
              <a:gd name="connsiteX17" fmla="*/ 1169894 w 2474259"/>
              <a:gd name="connsiteY17" fmla="*/ 2433918 h 2474259"/>
              <a:gd name="connsiteX18" fmla="*/ 981635 w 2474259"/>
              <a:gd name="connsiteY18" fmla="*/ 2447365 h 2474259"/>
              <a:gd name="connsiteX19" fmla="*/ 860611 w 2474259"/>
              <a:gd name="connsiteY19" fmla="*/ 2474259 h 2474259"/>
              <a:gd name="connsiteX20" fmla="*/ 699247 w 2474259"/>
              <a:gd name="connsiteY20" fmla="*/ 2460812 h 2474259"/>
              <a:gd name="connsiteX21" fmla="*/ 564776 w 2474259"/>
              <a:gd name="connsiteY21" fmla="*/ 2420471 h 2474259"/>
              <a:gd name="connsiteX22" fmla="*/ 524435 w 2474259"/>
              <a:gd name="connsiteY22" fmla="*/ 2407024 h 2474259"/>
              <a:gd name="connsiteX23" fmla="*/ 416859 w 2474259"/>
              <a:gd name="connsiteY23" fmla="*/ 2326341 h 2474259"/>
              <a:gd name="connsiteX24" fmla="*/ 349623 w 2474259"/>
              <a:gd name="connsiteY24" fmla="*/ 2259106 h 2474259"/>
              <a:gd name="connsiteX25" fmla="*/ 309282 w 2474259"/>
              <a:gd name="connsiteY25" fmla="*/ 2218765 h 2474259"/>
              <a:gd name="connsiteX26" fmla="*/ 255494 w 2474259"/>
              <a:gd name="connsiteY26" fmla="*/ 2138083 h 2474259"/>
              <a:gd name="connsiteX27" fmla="*/ 188259 w 2474259"/>
              <a:gd name="connsiteY27" fmla="*/ 2070847 h 2474259"/>
              <a:gd name="connsiteX28" fmla="*/ 174811 w 2474259"/>
              <a:gd name="connsiteY28" fmla="*/ 2030506 h 2474259"/>
              <a:gd name="connsiteX29" fmla="*/ 134470 w 2474259"/>
              <a:gd name="connsiteY29" fmla="*/ 1963271 h 2474259"/>
              <a:gd name="connsiteX30" fmla="*/ 121023 w 2474259"/>
              <a:gd name="connsiteY30" fmla="*/ 1896036 h 2474259"/>
              <a:gd name="connsiteX31" fmla="*/ 94129 w 2474259"/>
              <a:gd name="connsiteY31" fmla="*/ 1815353 h 2474259"/>
              <a:gd name="connsiteX32" fmla="*/ 80682 w 2474259"/>
              <a:gd name="connsiteY32" fmla="*/ 1748118 h 2474259"/>
              <a:gd name="connsiteX33" fmla="*/ 67235 w 2474259"/>
              <a:gd name="connsiteY33" fmla="*/ 1694330 h 2474259"/>
              <a:gd name="connsiteX34" fmla="*/ 53788 w 2474259"/>
              <a:gd name="connsiteY34" fmla="*/ 1653988 h 2474259"/>
              <a:gd name="connsiteX35" fmla="*/ 40341 w 2474259"/>
              <a:gd name="connsiteY35" fmla="*/ 1586753 h 2474259"/>
              <a:gd name="connsiteX36" fmla="*/ 26894 w 2474259"/>
              <a:gd name="connsiteY36" fmla="*/ 1532965 h 2474259"/>
              <a:gd name="connsiteX37" fmla="*/ 0 w 2474259"/>
              <a:gd name="connsiteY37" fmla="*/ 1331259 h 2474259"/>
              <a:gd name="connsiteX38" fmla="*/ 40341 w 2474259"/>
              <a:gd name="connsiteY38" fmla="*/ 1048871 h 2474259"/>
              <a:gd name="connsiteX39" fmla="*/ 67235 w 2474259"/>
              <a:gd name="connsiteY39" fmla="*/ 1008530 h 2474259"/>
              <a:gd name="connsiteX40" fmla="*/ 94129 w 2474259"/>
              <a:gd name="connsiteY40" fmla="*/ 927847 h 2474259"/>
              <a:gd name="connsiteX41" fmla="*/ 107576 w 2474259"/>
              <a:gd name="connsiteY41" fmla="*/ 887506 h 2474259"/>
              <a:gd name="connsiteX42" fmla="*/ 134470 w 2474259"/>
              <a:gd name="connsiteY42" fmla="*/ 847165 h 2474259"/>
              <a:gd name="connsiteX43" fmla="*/ 174811 w 2474259"/>
              <a:gd name="connsiteY43" fmla="*/ 766483 h 2474259"/>
              <a:gd name="connsiteX44" fmla="*/ 215153 w 2474259"/>
              <a:gd name="connsiteY44" fmla="*/ 672353 h 2474259"/>
              <a:gd name="connsiteX45" fmla="*/ 228600 w 2474259"/>
              <a:gd name="connsiteY45" fmla="*/ 632012 h 2474259"/>
              <a:gd name="connsiteX46" fmla="*/ 282388 w 2474259"/>
              <a:gd name="connsiteY46" fmla="*/ 551330 h 2474259"/>
              <a:gd name="connsiteX47" fmla="*/ 309282 w 2474259"/>
              <a:gd name="connsiteY47" fmla="*/ 510988 h 2474259"/>
              <a:gd name="connsiteX48" fmla="*/ 336176 w 2474259"/>
              <a:gd name="connsiteY48" fmla="*/ 470647 h 2474259"/>
              <a:gd name="connsiteX49" fmla="*/ 349623 w 2474259"/>
              <a:gd name="connsiteY49" fmla="*/ 430306 h 2474259"/>
              <a:gd name="connsiteX50" fmla="*/ 416859 w 2474259"/>
              <a:gd name="connsiteY50" fmla="*/ 363071 h 2474259"/>
              <a:gd name="connsiteX51" fmla="*/ 443753 w 2474259"/>
              <a:gd name="connsiteY51" fmla="*/ 309283 h 2474259"/>
              <a:gd name="connsiteX52" fmla="*/ 564776 w 2474259"/>
              <a:gd name="connsiteY52" fmla="*/ 188259 h 2474259"/>
              <a:gd name="connsiteX53" fmla="*/ 605117 w 2474259"/>
              <a:gd name="connsiteY53" fmla="*/ 147918 h 2474259"/>
              <a:gd name="connsiteX54" fmla="*/ 632011 w 2474259"/>
              <a:gd name="connsiteY54" fmla="*/ 107577 h 2474259"/>
              <a:gd name="connsiteX55" fmla="*/ 685800 w 2474259"/>
              <a:gd name="connsiteY55" fmla="*/ 53788 h 2474259"/>
              <a:gd name="connsiteX56" fmla="*/ 712694 w 2474259"/>
              <a:gd name="connsiteY56" fmla="*/ 13447 h 2474259"/>
              <a:gd name="connsiteX57" fmla="*/ 645459 w 2474259"/>
              <a:gd name="connsiteY57" fmla="*/ 26894 h 2474259"/>
              <a:gd name="connsiteX58" fmla="*/ 739588 w 2474259"/>
              <a:gd name="connsiteY58" fmla="*/ 40341 h 2474259"/>
              <a:gd name="connsiteX59" fmla="*/ 779929 w 2474259"/>
              <a:gd name="connsiteY59" fmla="*/ 67236 h 2474259"/>
              <a:gd name="connsiteX60" fmla="*/ 766482 w 2474259"/>
              <a:gd name="connsiteY60" fmla="*/ 26894 h 2474259"/>
              <a:gd name="connsiteX61" fmla="*/ 726141 w 2474259"/>
              <a:gd name="connsiteY61" fmla="*/ 0 h 2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74259" h="2474259">
                <a:moveTo>
                  <a:pt x="2474259" y="1761565"/>
                </a:moveTo>
                <a:cubicBezTo>
                  <a:pt x="2462613" y="1790680"/>
                  <a:pt x="2439313" y="1854323"/>
                  <a:pt x="2420470" y="1882588"/>
                </a:cubicBezTo>
                <a:cubicBezTo>
                  <a:pt x="2413437" y="1893137"/>
                  <a:pt x="2401496" y="1899583"/>
                  <a:pt x="2393576" y="1909483"/>
                </a:cubicBezTo>
                <a:cubicBezTo>
                  <a:pt x="2383480" y="1922103"/>
                  <a:pt x="2378110" y="1938396"/>
                  <a:pt x="2366682" y="1949824"/>
                </a:cubicBezTo>
                <a:cubicBezTo>
                  <a:pt x="2355254" y="1961252"/>
                  <a:pt x="2339788" y="1967753"/>
                  <a:pt x="2326341" y="1976718"/>
                </a:cubicBezTo>
                <a:cubicBezTo>
                  <a:pt x="2280333" y="2045730"/>
                  <a:pt x="2318433" y="2003036"/>
                  <a:pt x="2218764" y="2057400"/>
                </a:cubicBezTo>
                <a:cubicBezTo>
                  <a:pt x="2195819" y="2069915"/>
                  <a:pt x="2172438" y="2082059"/>
                  <a:pt x="2151529" y="2097741"/>
                </a:cubicBezTo>
                <a:cubicBezTo>
                  <a:pt x="2136315" y="2109151"/>
                  <a:pt x="2127314" y="2128004"/>
                  <a:pt x="2111188" y="2138083"/>
                </a:cubicBezTo>
                <a:cubicBezTo>
                  <a:pt x="2069562" y="2164100"/>
                  <a:pt x="2023280" y="2169112"/>
                  <a:pt x="1976717" y="2178424"/>
                </a:cubicBezTo>
                <a:cubicBezTo>
                  <a:pt x="1958788" y="2187389"/>
                  <a:pt x="1941946" y="2198979"/>
                  <a:pt x="1922929" y="2205318"/>
                </a:cubicBezTo>
                <a:cubicBezTo>
                  <a:pt x="1901246" y="2212546"/>
                  <a:pt x="1878005" y="2213807"/>
                  <a:pt x="1855694" y="2218765"/>
                </a:cubicBezTo>
                <a:cubicBezTo>
                  <a:pt x="1837653" y="2222774"/>
                  <a:pt x="1819676" y="2227135"/>
                  <a:pt x="1801906" y="2232212"/>
                </a:cubicBezTo>
                <a:cubicBezTo>
                  <a:pt x="1726153" y="2253856"/>
                  <a:pt x="1797427" y="2236693"/>
                  <a:pt x="1707776" y="2272553"/>
                </a:cubicBezTo>
                <a:cubicBezTo>
                  <a:pt x="1653212" y="2294378"/>
                  <a:pt x="1626139" y="2299686"/>
                  <a:pt x="1573306" y="2312894"/>
                </a:cubicBezTo>
                <a:cubicBezTo>
                  <a:pt x="1498823" y="2362548"/>
                  <a:pt x="1568230" y="2324248"/>
                  <a:pt x="1452282" y="2353236"/>
                </a:cubicBezTo>
                <a:cubicBezTo>
                  <a:pt x="1424780" y="2360112"/>
                  <a:pt x="1398950" y="2372671"/>
                  <a:pt x="1371600" y="2380130"/>
                </a:cubicBezTo>
                <a:cubicBezTo>
                  <a:pt x="1349550" y="2386144"/>
                  <a:pt x="1326414" y="2387563"/>
                  <a:pt x="1304364" y="2393577"/>
                </a:cubicBezTo>
                <a:cubicBezTo>
                  <a:pt x="1276477" y="2401182"/>
                  <a:pt x="1205336" y="2429980"/>
                  <a:pt x="1169894" y="2433918"/>
                </a:cubicBezTo>
                <a:cubicBezTo>
                  <a:pt x="1107366" y="2440866"/>
                  <a:pt x="1044388" y="2442883"/>
                  <a:pt x="981635" y="2447365"/>
                </a:cubicBezTo>
                <a:cubicBezTo>
                  <a:pt x="960889" y="2452551"/>
                  <a:pt x="877684" y="2474259"/>
                  <a:pt x="860611" y="2474259"/>
                </a:cubicBezTo>
                <a:cubicBezTo>
                  <a:pt x="806637" y="2474259"/>
                  <a:pt x="753035" y="2465294"/>
                  <a:pt x="699247" y="2460812"/>
                </a:cubicBezTo>
                <a:cubicBezTo>
                  <a:pt x="617957" y="2440490"/>
                  <a:pt x="662990" y="2453209"/>
                  <a:pt x="564776" y="2420471"/>
                </a:cubicBezTo>
                <a:lnTo>
                  <a:pt x="524435" y="2407024"/>
                </a:lnTo>
                <a:cubicBezTo>
                  <a:pt x="447177" y="2329765"/>
                  <a:pt x="487269" y="2349811"/>
                  <a:pt x="416859" y="2326341"/>
                </a:cubicBezTo>
                <a:lnTo>
                  <a:pt x="349623" y="2259106"/>
                </a:lnTo>
                <a:lnTo>
                  <a:pt x="309282" y="2218765"/>
                </a:lnTo>
                <a:cubicBezTo>
                  <a:pt x="285650" y="2147869"/>
                  <a:pt x="311454" y="2205236"/>
                  <a:pt x="255494" y="2138083"/>
                </a:cubicBezTo>
                <a:cubicBezTo>
                  <a:pt x="199464" y="2070846"/>
                  <a:pt x="262218" y="2120153"/>
                  <a:pt x="188259" y="2070847"/>
                </a:cubicBezTo>
                <a:cubicBezTo>
                  <a:pt x="183776" y="2057400"/>
                  <a:pt x="181150" y="2043184"/>
                  <a:pt x="174811" y="2030506"/>
                </a:cubicBezTo>
                <a:cubicBezTo>
                  <a:pt x="163122" y="2007129"/>
                  <a:pt x="144177" y="1987538"/>
                  <a:pt x="134470" y="1963271"/>
                </a:cubicBezTo>
                <a:cubicBezTo>
                  <a:pt x="125982" y="1942050"/>
                  <a:pt x="127037" y="1918086"/>
                  <a:pt x="121023" y="1896036"/>
                </a:cubicBezTo>
                <a:cubicBezTo>
                  <a:pt x="113564" y="1868686"/>
                  <a:pt x="99689" y="1843152"/>
                  <a:pt x="94129" y="1815353"/>
                </a:cubicBezTo>
                <a:cubicBezTo>
                  <a:pt x="89647" y="1792941"/>
                  <a:pt x="85640" y="1770429"/>
                  <a:pt x="80682" y="1748118"/>
                </a:cubicBezTo>
                <a:cubicBezTo>
                  <a:pt x="76673" y="1730077"/>
                  <a:pt x="72312" y="1712100"/>
                  <a:pt x="67235" y="1694330"/>
                </a:cubicBezTo>
                <a:cubicBezTo>
                  <a:pt x="63341" y="1680701"/>
                  <a:pt x="57226" y="1667739"/>
                  <a:pt x="53788" y="1653988"/>
                </a:cubicBezTo>
                <a:cubicBezTo>
                  <a:pt x="48245" y="1631815"/>
                  <a:pt x="45299" y="1609064"/>
                  <a:pt x="40341" y="1586753"/>
                </a:cubicBezTo>
                <a:cubicBezTo>
                  <a:pt x="36332" y="1568712"/>
                  <a:pt x="30518" y="1551087"/>
                  <a:pt x="26894" y="1532965"/>
                </a:cubicBezTo>
                <a:cubicBezTo>
                  <a:pt x="11804" y="1457515"/>
                  <a:pt x="8970" y="1411988"/>
                  <a:pt x="0" y="1331259"/>
                </a:cubicBezTo>
                <a:cubicBezTo>
                  <a:pt x="2602" y="1292229"/>
                  <a:pt x="-2506" y="1113142"/>
                  <a:pt x="40341" y="1048871"/>
                </a:cubicBezTo>
                <a:lnTo>
                  <a:pt x="67235" y="1008530"/>
                </a:lnTo>
                <a:lnTo>
                  <a:pt x="94129" y="927847"/>
                </a:lnTo>
                <a:cubicBezTo>
                  <a:pt x="98611" y="914400"/>
                  <a:pt x="99713" y="899300"/>
                  <a:pt x="107576" y="887506"/>
                </a:cubicBezTo>
                <a:cubicBezTo>
                  <a:pt x="116541" y="874059"/>
                  <a:pt x="127242" y="861620"/>
                  <a:pt x="134470" y="847165"/>
                </a:cubicBezTo>
                <a:cubicBezTo>
                  <a:pt x="190143" y="735819"/>
                  <a:pt x="97737" y="882095"/>
                  <a:pt x="174811" y="766483"/>
                </a:cubicBezTo>
                <a:cubicBezTo>
                  <a:pt x="202800" y="654534"/>
                  <a:pt x="168720" y="765219"/>
                  <a:pt x="215153" y="672353"/>
                </a:cubicBezTo>
                <a:cubicBezTo>
                  <a:pt x="221492" y="659675"/>
                  <a:pt x="221716" y="644403"/>
                  <a:pt x="228600" y="632012"/>
                </a:cubicBezTo>
                <a:cubicBezTo>
                  <a:pt x="244297" y="603757"/>
                  <a:pt x="264459" y="578224"/>
                  <a:pt x="282388" y="551330"/>
                </a:cubicBezTo>
                <a:lnTo>
                  <a:pt x="309282" y="510988"/>
                </a:lnTo>
                <a:cubicBezTo>
                  <a:pt x="318247" y="497541"/>
                  <a:pt x="331065" y="485979"/>
                  <a:pt x="336176" y="470647"/>
                </a:cubicBezTo>
                <a:cubicBezTo>
                  <a:pt x="340658" y="457200"/>
                  <a:pt x="341118" y="441645"/>
                  <a:pt x="349623" y="430306"/>
                </a:cubicBezTo>
                <a:cubicBezTo>
                  <a:pt x="368640" y="404950"/>
                  <a:pt x="416859" y="363071"/>
                  <a:pt x="416859" y="363071"/>
                </a:cubicBezTo>
                <a:cubicBezTo>
                  <a:pt x="425824" y="345142"/>
                  <a:pt x="431231" y="324936"/>
                  <a:pt x="443753" y="309283"/>
                </a:cubicBezTo>
                <a:cubicBezTo>
                  <a:pt x="443758" y="309277"/>
                  <a:pt x="544603" y="208432"/>
                  <a:pt x="564776" y="188259"/>
                </a:cubicBezTo>
                <a:cubicBezTo>
                  <a:pt x="578223" y="174812"/>
                  <a:pt x="594568" y="163741"/>
                  <a:pt x="605117" y="147918"/>
                </a:cubicBezTo>
                <a:cubicBezTo>
                  <a:pt x="614082" y="134471"/>
                  <a:pt x="621493" y="119848"/>
                  <a:pt x="632011" y="107577"/>
                </a:cubicBezTo>
                <a:cubicBezTo>
                  <a:pt x="648513" y="88325"/>
                  <a:pt x="671735" y="74886"/>
                  <a:pt x="685800" y="53788"/>
                </a:cubicBezTo>
                <a:cubicBezTo>
                  <a:pt x="694765" y="40341"/>
                  <a:pt x="726141" y="22412"/>
                  <a:pt x="712694" y="13447"/>
                </a:cubicBezTo>
                <a:cubicBezTo>
                  <a:pt x="693677" y="769"/>
                  <a:pt x="667871" y="22412"/>
                  <a:pt x="645459" y="26894"/>
                </a:cubicBezTo>
                <a:cubicBezTo>
                  <a:pt x="676835" y="31376"/>
                  <a:pt x="709230" y="31233"/>
                  <a:pt x="739588" y="40341"/>
                </a:cubicBezTo>
                <a:cubicBezTo>
                  <a:pt x="755068" y="44985"/>
                  <a:pt x="765474" y="74464"/>
                  <a:pt x="779929" y="67236"/>
                </a:cubicBezTo>
                <a:cubicBezTo>
                  <a:pt x="792607" y="60897"/>
                  <a:pt x="775337" y="37963"/>
                  <a:pt x="766482" y="26894"/>
                </a:cubicBezTo>
                <a:cubicBezTo>
                  <a:pt x="756386" y="14274"/>
                  <a:pt x="726141" y="0"/>
                  <a:pt x="726141" y="0"/>
                </a:cubicBezTo>
              </a:path>
            </a:pathLst>
          </a:cu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42937" y="5698961"/>
                <a:ext cx="4724400" cy="541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 smtClean="0">
                    <a:solidFill>
                      <a:schemeClr val="tx1"/>
                    </a:solidFill>
                    <a:latin typeface="KG Ten Thousand Reasons" panose="02000000000000000000" pitchFamily="2" charset="0"/>
                  </a:rPr>
                  <a:t>(x, y) = (cos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KG Ten Thousand Reasons" panose="02000000000000000000" pitchFamily="2" charset="0"/>
                  </a:rPr>
                  <a:t>, sin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KG Ten Thousand Reasons" panose="02000000000000000000" pitchFamily="2" charset="0"/>
                  </a:rPr>
                  <a:t>)</a:t>
                </a:r>
                <a:endParaRPr lang="en-US" sz="3200" dirty="0">
                  <a:solidFill>
                    <a:schemeClr val="tx1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37" y="5698961"/>
                <a:ext cx="4724400" cy="541238"/>
              </a:xfrm>
              <a:prstGeom prst="rect">
                <a:avLst/>
              </a:prstGeom>
              <a:blipFill rotWithShape="0">
                <a:blip r:embed="rId4"/>
                <a:stretch>
                  <a:fillRect l="-5161" t="-13483" b="-44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309919" y="86279"/>
            <a:ext cx="0" cy="403860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-250278" y="2777435"/>
            <a:ext cx="4191000" cy="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30314" y="2515271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x-axis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549" y="376257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y-axis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13930" y="2753279"/>
            <a:ext cx="1634289" cy="0"/>
          </a:xfrm>
          <a:prstGeom prst="straightConnector1">
            <a:avLst/>
          </a:prstGeom>
          <a:ln w="38100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35531" y="551547"/>
            <a:ext cx="1595970" cy="2201732"/>
          </a:xfrm>
          <a:prstGeom prst="straightConnector1">
            <a:avLst/>
          </a:prstGeom>
          <a:ln w="38100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35511" y="551547"/>
            <a:ext cx="1051" cy="2209800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670095" y="2337063"/>
            <a:ext cx="172917" cy="382150"/>
          </a:xfrm>
          <a:custGeom>
            <a:avLst/>
            <a:gdLst>
              <a:gd name="connsiteX0" fmla="*/ 139850 w 172917"/>
              <a:gd name="connsiteY0" fmla="*/ 382150 h 382150"/>
              <a:gd name="connsiteX1" fmla="*/ 172123 w 172917"/>
              <a:gd name="connsiteY1" fmla="*/ 317604 h 382150"/>
              <a:gd name="connsiteX2" fmla="*/ 161365 w 172917"/>
              <a:gd name="connsiteY2" fmla="*/ 242301 h 382150"/>
              <a:gd name="connsiteX3" fmla="*/ 129092 w 172917"/>
              <a:gd name="connsiteY3" fmla="*/ 134724 h 382150"/>
              <a:gd name="connsiteX4" fmla="*/ 118334 w 172917"/>
              <a:gd name="connsiteY4" fmla="*/ 102451 h 382150"/>
              <a:gd name="connsiteX5" fmla="*/ 64546 w 172917"/>
              <a:gd name="connsiteY5" fmla="*/ 48663 h 382150"/>
              <a:gd name="connsiteX6" fmla="*/ 0 w 172917"/>
              <a:gd name="connsiteY6" fmla="*/ 27148 h 382150"/>
              <a:gd name="connsiteX7" fmla="*/ 43031 w 172917"/>
              <a:gd name="connsiteY7" fmla="*/ 80936 h 382150"/>
              <a:gd name="connsiteX8" fmla="*/ 64546 w 172917"/>
              <a:gd name="connsiteY8" fmla="*/ 48663 h 382150"/>
              <a:gd name="connsiteX9" fmla="*/ 75304 w 172917"/>
              <a:gd name="connsiteY9" fmla="*/ 5632 h 382150"/>
              <a:gd name="connsiteX10" fmla="*/ 10758 w 172917"/>
              <a:gd name="connsiteY10" fmla="*/ 16390 h 382150"/>
              <a:gd name="connsiteX11" fmla="*/ 43031 w 172917"/>
              <a:gd name="connsiteY11" fmla="*/ 37905 h 382150"/>
              <a:gd name="connsiteX12" fmla="*/ 64546 w 172917"/>
              <a:gd name="connsiteY12" fmla="*/ 59421 h 382150"/>
              <a:gd name="connsiteX13" fmla="*/ 10758 w 172917"/>
              <a:gd name="connsiteY13" fmla="*/ 70178 h 382150"/>
              <a:gd name="connsiteX14" fmla="*/ 43031 w 172917"/>
              <a:gd name="connsiteY14" fmla="*/ 48663 h 382150"/>
              <a:gd name="connsiteX15" fmla="*/ 32273 w 172917"/>
              <a:gd name="connsiteY15" fmla="*/ 16390 h 382150"/>
              <a:gd name="connsiteX16" fmla="*/ 0 w 172917"/>
              <a:gd name="connsiteY16" fmla="*/ 48663 h 382150"/>
              <a:gd name="connsiteX17" fmla="*/ 32273 w 172917"/>
              <a:gd name="connsiteY17" fmla="*/ 37905 h 38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2917" h="382150">
                <a:moveTo>
                  <a:pt x="139850" y="382150"/>
                </a:moveTo>
                <a:cubicBezTo>
                  <a:pt x="150608" y="360635"/>
                  <a:pt x="168465" y="341379"/>
                  <a:pt x="172123" y="317604"/>
                </a:cubicBezTo>
                <a:cubicBezTo>
                  <a:pt x="175979" y="292543"/>
                  <a:pt x="164716" y="267434"/>
                  <a:pt x="161365" y="242301"/>
                </a:cubicBezTo>
                <a:cubicBezTo>
                  <a:pt x="148425" y="145251"/>
                  <a:pt x="171373" y="177007"/>
                  <a:pt x="129092" y="134724"/>
                </a:cubicBezTo>
                <a:cubicBezTo>
                  <a:pt x="125506" y="123966"/>
                  <a:pt x="123405" y="112593"/>
                  <a:pt x="118334" y="102451"/>
                </a:cubicBezTo>
                <a:cubicBezTo>
                  <a:pt x="105015" y="75812"/>
                  <a:pt x="92209" y="60958"/>
                  <a:pt x="64546" y="48663"/>
                </a:cubicBezTo>
                <a:cubicBezTo>
                  <a:pt x="43822" y="39452"/>
                  <a:pt x="0" y="27148"/>
                  <a:pt x="0" y="27148"/>
                </a:cubicBezTo>
                <a:cubicBezTo>
                  <a:pt x="4939" y="41965"/>
                  <a:pt x="12619" y="87019"/>
                  <a:pt x="43031" y="80936"/>
                </a:cubicBezTo>
                <a:cubicBezTo>
                  <a:pt x="55709" y="78400"/>
                  <a:pt x="57374" y="59421"/>
                  <a:pt x="64546" y="48663"/>
                </a:cubicBezTo>
                <a:cubicBezTo>
                  <a:pt x="68132" y="34319"/>
                  <a:pt x="87982" y="13239"/>
                  <a:pt x="75304" y="5632"/>
                </a:cubicBezTo>
                <a:cubicBezTo>
                  <a:pt x="56600" y="-5590"/>
                  <a:pt x="26182" y="966"/>
                  <a:pt x="10758" y="16390"/>
                </a:cubicBezTo>
                <a:cubicBezTo>
                  <a:pt x="1616" y="25532"/>
                  <a:pt x="32935" y="29828"/>
                  <a:pt x="43031" y="37905"/>
                </a:cubicBezTo>
                <a:cubicBezTo>
                  <a:pt x="50951" y="44241"/>
                  <a:pt x="57374" y="52249"/>
                  <a:pt x="64546" y="59421"/>
                </a:cubicBezTo>
                <a:cubicBezTo>
                  <a:pt x="46617" y="63007"/>
                  <a:pt x="27112" y="78355"/>
                  <a:pt x="10758" y="70178"/>
                </a:cubicBezTo>
                <a:cubicBezTo>
                  <a:pt x="-806" y="64396"/>
                  <a:pt x="38229" y="60667"/>
                  <a:pt x="43031" y="48663"/>
                </a:cubicBezTo>
                <a:cubicBezTo>
                  <a:pt x="47242" y="38134"/>
                  <a:pt x="35859" y="27148"/>
                  <a:pt x="32273" y="16390"/>
                </a:cubicBezTo>
                <a:cubicBezTo>
                  <a:pt x="21515" y="27148"/>
                  <a:pt x="0" y="33449"/>
                  <a:pt x="0" y="48663"/>
                </a:cubicBezTo>
                <a:cubicBezTo>
                  <a:pt x="0" y="60003"/>
                  <a:pt x="32273" y="37905"/>
                  <a:pt x="32273" y="37905"/>
                </a:cubicBez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76538" y="2228694"/>
                <a:ext cx="324640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8" y="2228694"/>
                <a:ext cx="324640" cy="4431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035760" y="1725845"/>
            <a:ext cx="290144" cy="3985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KG Ten Thousand Reasons" panose="02000000000000000000" pitchFamily="2" charset="0"/>
              </a:rPr>
              <a:t>y </a:t>
            </a:r>
            <a:endParaRPr lang="en-US" sz="2800" dirty="0">
              <a:latin typeface="KG Ten Thousand Reason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7436" y="2863828"/>
            <a:ext cx="315792" cy="4555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x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8642" y="1162366"/>
            <a:ext cx="344646" cy="4555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r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/>
              <p14:cNvContentPartPr/>
              <p14:nvPr/>
            </p14:nvContentPartPr>
            <p14:xfrm>
              <a:off x="1690907" y="2541119"/>
              <a:ext cx="220680" cy="1947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1547" y="2531759"/>
                <a:ext cx="239400" cy="213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2252495" y="3568445"/>
            <a:ext cx="1317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R = 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06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17" grpId="0"/>
      <p:bldP spid="5" grpId="0" animBg="1"/>
      <p:bldP spid="5" grpId="1" animBg="1"/>
      <p:bldP spid="18" grpId="0"/>
      <p:bldP spid="18" grpId="1"/>
      <p:bldP spid="6" grpId="0"/>
      <p:bldP spid="15" grpId="0"/>
      <p:bldP spid="19" grpId="0" animBg="1"/>
      <p:bldP spid="20" grpId="0" animBg="1"/>
      <p:bldP spid="2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50812" y="381000"/>
            <a:ext cx="9753600" cy="762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The Pythagorean Identities (alternate forms)</a:t>
            </a:r>
            <a:endParaRPr lang="en-US" sz="4400" u="sng" dirty="0">
              <a:solidFill>
                <a:schemeClr val="accent6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P.1.4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3212" y="1524000"/>
                <a:ext cx="5917710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cos</a:t>
                </a:r>
                <a:r>
                  <a:rPr lang="en-US" sz="5400" baseline="500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5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5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 + sin</a:t>
                </a:r>
                <a:r>
                  <a:rPr lang="en-US" sz="5400" baseline="500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7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7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5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= 1</a:t>
                </a:r>
                <a:endParaRPr lang="en-US" sz="5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1524000"/>
                <a:ext cx="591771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5567" r="-4639" b="-28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761412" y="1982568"/>
            <a:ext cx="2579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Memorize</a:t>
            </a:r>
            <a:endParaRPr lang="en-US" sz="36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6649" y="2724328"/>
                <a:ext cx="6090835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cos</a:t>
                </a:r>
                <a:r>
                  <a:rPr lang="en-US" sz="5400" baseline="500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5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54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1 - </a:t>
                </a:r>
                <a:r>
                  <a:rPr lang="en-US" sz="54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sin</a:t>
                </a:r>
                <a:r>
                  <a:rPr lang="en-US" sz="5400" baseline="500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72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7200" dirty="0">
                    <a:solidFill>
                      <a:srgbClr val="FFFF00"/>
                    </a:solidFill>
                  </a:rPr>
                  <a:t> </a:t>
                </a:r>
                <a:endParaRPr lang="en-US" sz="5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49" y="2724328"/>
                <a:ext cx="609083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5405" b="-28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94047" y="2715988"/>
                <a:ext cx="6090835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sin</a:t>
                </a:r>
                <a:r>
                  <a:rPr lang="en-US" sz="54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72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7200" dirty="0">
                    <a:solidFill>
                      <a:srgbClr val="FFFF00"/>
                    </a:solidFill>
                  </a:rPr>
                  <a:t> </a:t>
                </a:r>
                <a:r>
                  <a:rPr lang="en-US" sz="54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1 - cos</a:t>
                </a:r>
                <a:r>
                  <a:rPr lang="en-US" sz="54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54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54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</a:t>
                </a:r>
                <a:endParaRPr lang="en-US" sz="5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047" y="2715988"/>
                <a:ext cx="6090835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5405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16649" y="2715988"/>
            <a:ext cx="5801563" cy="1200329"/>
          </a:xfrm>
          <a:prstGeom prst="rect">
            <a:avLst/>
          </a:prstGeom>
          <a:noFill/>
          <a:ln w="38100">
            <a:solidFill>
              <a:srgbClr val="CF17C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67745" y="2715987"/>
            <a:ext cx="5801563" cy="1200329"/>
          </a:xfrm>
          <a:prstGeom prst="rect">
            <a:avLst/>
          </a:prstGeom>
          <a:noFill/>
          <a:ln w="38100">
            <a:solidFill>
              <a:srgbClr val="CF17C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0812" y="4935305"/>
                <a:ext cx="642031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8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48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48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 1 - </a:t>
                </a:r>
                <a:r>
                  <a:rPr lang="en-US" sz="48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sin</a:t>
                </a:r>
                <a:r>
                  <a:rPr lang="en-US" sz="4800" baseline="500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66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6600" dirty="0">
                    <a:solidFill>
                      <a:srgbClr val="FFFF00"/>
                    </a:solidFill>
                  </a:rPr>
                  <a:t> </a:t>
                </a:r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4935305"/>
                <a:ext cx="6420317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4368" b="-27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2953893" y="4926965"/>
            <a:ext cx="3210953" cy="913541"/>
          </a:xfrm>
          <a:custGeom>
            <a:avLst/>
            <a:gdLst>
              <a:gd name="connsiteX0" fmla="*/ 0 w 3240741"/>
              <a:gd name="connsiteY0" fmla="*/ 524435 h 1116106"/>
              <a:gd name="connsiteX1" fmla="*/ 67235 w 3240741"/>
              <a:gd name="connsiteY1" fmla="*/ 591671 h 1116106"/>
              <a:gd name="connsiteX2" fmla="*/ 80682 w 3240741"/>
              <a:gd name="connsiteY2" fmla="*/ 632012 h 1116106"/>
              <a:gd name="connsiteX3" fmla="*/ 107577 w 3240741"/>
              <a:gd name="connsiteY3" fmla="*/ 658906 h 1116106"/>
              <a:gd name="connsiteX4" fmla="*/ 134471 w 3240741"/>
              <a:gd name="connsiteY4" fmla="*/ 699247 h 1116106"/>
              <a:gd name="connsiteX5" fmla="*/ 174812 w 3240741"/>
              <a:gd name="connsiteY5" fmla="*/ 833718 h 1116106"/>
              <a:gd name="connsiteX6" fmla="*/ 188259 w 3240741"/>
              <a:gd name="connsiteY6" fmla="*/ 874059 h 1116106"/>
              <a:gd name="connsiteX7" fmla="*/ 201706 w 3240741"/>
              <a:gd name="connsiteY7" fmla="*/ 995082 h 1116106"/>
              <a:gd name="connsiteX8" fmla="*/ 228600 w 3240741"/>
              <a:gd name="connsiteY8" fmla="*/ 1075765 h 1116106"/>
              <a:gd name="connsiteX9" fmla="*/ 242047 w 3240741"/>
              <a:gd name="connsiteY9" fmla="*/ 1116106 h 1116106"/>
              <a:gd name="connsiteX10" fmla="*/ 228600 w 3240741"/>
              <a:gd name="connsiteY10" fmla="*/ 1008529 h 1116106"/>
              <a:gd name="connsiteX11" fmla="*/ 201706 w 3240741"/>
              <a:gd name="connsiteY11" fmla="*/ 887506 h 1116106"/>
              <a:gd name="connsiteX12" fmla="*/ 188259 w 3240741"/>
              <a:gd name="connsiteY12" fmla="*/ 847165 h 1116106"/>
              <a:gd name="connsiteX13" fmla="*/ 174812 w 3240741"/>
              <a:gd name="connsiteY13" fmla="*/ 712694 h 1116106"/>
              <a:gd name="connsiteX14" fmla="*/ 161365 w 3240741"/>
              <a:gd name="connsiteY14" fmla="*/ 672353 h 1116106"/>
              <a:gd name="connsiteX15" fmla="*/ 174812 w 3240741"/>
              <a:gd name="connsiteY15" fmla="*/ 67235 h 1116106"/>
              <a:gd name="connsiteX16" fmla="*/ 215153 w 3240741"/>
              <a:gd name="connsiteY16" fmla="*/ 53788 h 1116106"/>
              <a:gd name="connsiteX17" fmla="*/ 268941 w 3240741"/>
              <a:gd name="connsiteY17" fmla="*/ 40341 h 1116106"/>
              <a:gd name="connsiteX18" fmla="*/ 1183341 w 3240741"/>
              <a:gd name="connsiteY18" fmla="*/ 26894 h 1116106"/>
              <a:gd name="connsiteX19" fmla="*/ 1385047 w 3240741"/>
              <a:gd name="connsiteY19" fmla="*/ 13447 h 1116106"/>
              <a:gd name="connsiteX20" fmla="*/ 1465730 w 3240741"/>
              <a:gd name="connsiteY20" fmla="*/ 0 h 1116106"/>
              <a:gd name="connsiteX21" fmla="*/ 1506071 w 3240741"/>
              <a:gd name="connsiteY21" fmla="*/ 13447 h 1116106"/>
              <a:gd name="connsiteX22" fmla="*/ 1640541 w 3240741"/>
              <a:gd name="connsiteY22" fmla="*/ 26894 h 1116106"/>
              <a:gd name="connsiteX23" fmla="*/ 2043953 w 3240741"/>
              <a:gd name="connsiteY23" fmla="*/ 13447 h 1116106"/>
              <a:gd name="connsiteX24" fmla="*/ 2407024 w 3240741"/>
              <a:gd name="connsiteY24" fmla="*/ 40341 h 1116106"/>
              <a:gd name="connsiteX25" fmla="*/ 2716306 w 3240741"/>
              <a:gd name="connsiteY25" fmla="*/ 13447 h 1116106"/>
              <a:gd name="connsiteX26" fmla="*/ 2918012 w 3240741"/>
              <a:gd name="connsiteY26" fmla="*/ 26894 h 1116106"/>
              <a:gd name="connsiteX27" fmla="*/ 3160059 w 3240741"/>
              <a:gd name="connsiteY27" fmla="*/ 40341 h 1116106"/>
              <a:gd name="connsiteX28" fmla="*/ 3240741 w 3240741"/>
              <a:gd name="connsiteY28" fmla="*/ 53788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40741" h="1116106">
                <a:moveTo>
                  <a:pt x="0" y="524435"/>
                </a:moveTo>
                <a:cubicBezTo>
                  <a:pt x="22412" y="546847"/>
                  <a:pt x="48218" y="566315"/>
                  <a:pt x="67235" y="591671"/>
                </a:cubicBezTo>
                <a:cubicBezTo>
                  <a:pt x="75740" y="603011"/>
                  <a:pt x="73389" y="619858"/>
                  <a:pt x="80682" y="632012"/>
                </a:cubicBezTo>
                <a:cubicBezTo>
                  <a:pt x="87205" y="642883"/>
                  <a:pt x="99657" y="649006"/>
                  <a:pt x="107577" y="658906"/>
                </a:cubicBezTo>
                <a:cubicBezTo>
                  <a:pt x="117673" y="671526"/>
                  <a:pt x="125506" y="685800"/>
                  <a:pt x="134471" y="699247"/>
                </a:cubicBezTo>
                <a:cubicBezTo>
                  <a:pt x="154793" y="780537"/>
                  <a:pt x="142074" y="735504"/>
                  <a:pt x="174812" y="833718"/>
                </a:cubicBezTo>
                <a:lnTo>
                  <a:pt x="188259" y="874059"/>
                </a:lnTo>
                <a:cubicBezTo>
                  <a:pt x="192741" y="914400"/>
                  <a:pt x="193746" y="955281"/>
                  <a:pt x="201706" y="995082"/>
                </a:cubicBezTo>
                <a:cubicBezTo>
                  <a:pt x="207266" y="1022881"/>
                  <a:pt x="219635" y="1048871"/>
                  <a:pt x="228600" y="1075765"/>
                </a:cubicBezTo>
                <a:lnTo>
                  <a:pt x="242047" y="1116106"/>
                </a:lnTo>
                <a:cubicBezTo>
                  <a:pt x="237565" y="1080247"/>
                  <a:pt x="234095" y="1044247"/>
                  <a:pt x="228600" y="1008529"/>
                </a:cubicBezTo>
                <a:cubicBezTo>
                  <a:pt x="223979" y="978489"/>
                  <a:pt x="210629" y="918737"/>
                  <a:pt x="201706" y="887506"/>
                </a:cubicBezTo>
                <a:cubicBezTo>
                  <a:pt x="197812" y="873877"/>
                  <a:pt x="192741" y="860612"/>
                  <a:pt x="188259" y="847165"/>
                </a:cubicBezTo>
                <a:cubicBezTo>
                  <a:pt x="183777" y="802341"/>
                  <a:pt x="181662" y="757217"/>
                  <a:pt x="174812" y="712694"/>
                </a:cubicBezTo>
                <a:cubicBezTo>
                  <a:pt x="172657" y="698684"/>
                  <a:pt x="161365" y="686527"/>
                  <a:pt x="161365" y="672353"/>
                </a:cubicBezTo>
                <a:cubicBezTo>
                  <a:pt x="161365" y="470597"/>
                  <a:pt x="157334" y="268232"/>
                  <a:pt x="174812" y="67235"/>
                </a:cubicBezTo>
                <a:cubicBezTo>
                  <a:pt x="176040" y="53114"/>
                  <a:pt x="201524" y="57682"/>
                  <a:pt x="215153" y="53788"/>
                </a:cubicBezTo>
                <a:cubicBezTo>
                  <a:pt x="232923" y="48711"/>
                  <a:pt x="250467" y="40854"/>
                  <a:pt x="268941" y="40341"/>
                </a:cubicBezTo>
                <a:cubicBezTo>
                  <a:pt x="573656" y="31877"/>
                  <a:pt x="878541" y="31376"/>
                  <a:pt x="1183341" y="26894"/>
                </a:cubicBezTo>
                <a:cubicBezTo>
                  <a:pt x="1250576" y="22412"/>
                  <a:pt x="1317966" y="19836"/>
                  <a:pt x="1385047" y="13447"/>
                </a:cubicBezTo>
                <a:cubicBezTo>
                  <a:pt x="1412189" y="10862"/>
                  <a:pt x="1438465" y="0"/>
                  <a:pt x="1465730" y="0"/>
                </a:cubicBezTo>
                <a:cubicBezTo>
                  <a:pt x="1479904" y="0"/>
                  <a:pt x="1492061" y="11292"/>
                  <a:pt x="1506071" y="13447"/>
                </a:cubicBezTo>
                <a:cubicBezTo>
                  <a:pt x="1550594" y="20297"/>
                  <a:pt x="1595718" y="22412"/>
                  <a:pt x="1640541" y="26894"/>
                </a:cubicBezTo>
                <a:cubicBezTo>
                  <a:pt x="1775012" y="22412"/>
                  <a:pt x="1909408" y="13447"/>
                  <a:pt x="2043953" y="13447"/>
                </a:cubicBezTo>
                <a:cubicBezTo>
                  <a:pt x="2126629" y="13447"/>
                  <a:pt x="2312864" y="31781"/>
                  <a:pt x="2407024" y="40341"/>
                </a:cubicBezTo>
                <a:cubicBezTo>
                  <a:pt x="2532687" y="15208"/>
                  <a:pt x="2525013" y="13447"/>
                  <a:pt x="2716306" y="13447"/>
                </a:cubicBezTo>
                <a:cubicBezTo>
                  <a:pt x="2783691" y="13447"/>
                  <a:pt x="2850751" y="22818"/>
                  <a:pt x="2918012" y="26894"/>
                </a:cubicBezTo>
                <a:lnTo>
                  <a:pt x="3160059" y="40341"/>
                </a:lnTo>
                <a:lnTo>
                  <a:pt x="3240741" y="53788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94047" y="4829737"/>
                <a:ext cx="642031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8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48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48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 1 - cos</a:t>
                </a:r>
                <a:r>
                  <a:rPr lang="en-US" sz="48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66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6600" dirty="0">
                    <a:solidFill>
                      <a:srgbClr val="FFFF00"/>
                    </a:solidFill>
                  </a:rPr>
                  <a:t> </a:t>
                </a:r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047" y="4829737"/>
                <a:ext cx="6420317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4368" b="-2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>
            <a:off x="8929873" y="4784038"/>
            <a:ext cx="3210953" cy="913541"/>
          </a:xfrm>
          <a:custGeom>
            <a:avLst/>
            <a:gdLst>
              <a:gd name="connsiteX0" fmla="*/ 0 w 3240741"/>
              <a:gd name="connsiteY0" fmla="*/ 524435 h 1116106"/>
              <a:gd name="connsiteX1" fmla="*/ 67235 w 3240741"/>
              <a:gd name="connsiteY1" fmla="*/ 591671 h 1116106"/>
              <a:gd name="connsiteX2" fmla="*/ 80682 w 3240741"/>
              <a:gd name="connsiteY2" fmla="*/ 632012 h 1116106"/>
              <a:gd name="connsiteX3" fmla="*/ 107577 w 3240741"/>
              <a:gd name="connsiteY3" fmla="*/ 658906 h 1116106"/>
              <a:gd name="connsiteX4" fmla="*/ 134471 w 3240741"/>
              <a:gd name="connsiteY4" fmla="*/ 699247 h 1116106"/>
              <a:gd name="connsiteX5" fmla="*/ 174812 w 3240741"/>
              <a:gd name="connsiteY5" fmla="*/ 833718 h 1116106"/>
              <a:gd name="connsiteX6" fmla="*/ 188259 w 3240741"/>
              <a:gd name="connsiteY6" fmla="*/ 874059 h 1116106"/>
              <a:gd name="connsiteX7" fmla="*/ 201706 w 3240741"/>
              <a:gd name="connsiteY7" fmla="*/ 995082 h 1116106"/>
              <a:gd name="connsiteX8" fmla="*/ 228600 w 3240741"/>
              <a:gd name="connsiteY8" fmla="*/ 1075765 h 1116106"/>
              <a:gd name="connsiteX9" fmla="*/ 242047 w 3240741"/>
              <a:gd name="connsiteY9" fmla="*/ 1116106 h 1116106"/>
              <a:gd name="connsiteX10" fmla="*/ 228600 w 3240741"/>
              <a:gd name="connsiteY10" fmla="*/ 1008529 h 1116106"/>
              <a:gd name="connsiteX11" fmla="*/ 201706 w 3240741"/>
              <a:gd name="connsiteY11" fmla="*/ 887506 h 1116106"/>
              <a:gd name="connsiteX12" fmla="*/ 188259 w 3240741"/>
              <a:gd name="connsiteY12" fmla="*/ 847165 h 1116106"/>
              <a:gd name="connsiteX13" fmla="*/ 174812 w 3240741"/>
              <a:gd name="connsiteY13" fmla="*/ 712694 h 1116106"/>
              <a:gd name="connsiteX14" fmla="*/ 161365 w 3240741"/>
              <a:gd name="connsiteY14" fmla="*/ 672353 h 1116106"/>
              <a:gd name="connsiteX15" fmla="*/ 174812 w 3240741"/>
              <a:gd name="connsiteY15" fmla="*/ 67235 h 1116106"/>
              <a:gd name="connsiteX16" fmla="*/ 215153 w 3240741"/>
              <a:gd name="connsiteY16" fmla="*/ 53788 h 1116106"/>
              <a:gd name="connsiteX17" fmla="*/ 268941 w 3240741"/>
              <a:gd name="connsiteY17" fmla="*/ 40341 h 1116106"/>
              <a:gd name="connsiteX18" fmla="*/ 1183341 w 3240741"/>
              <a:gd name="connsiteY18" fmla="*/ 26894 h 1116106"/>
              <a:gd name="connsiteX19" fmla="*/ 1385047 w 3240741"/>
              <a:gd name="connsiteY19" fmla="*/ 13447 h 1116106"/>
              <a:gd name="connsiteX20" fmla="*/ 1465730 w 3240741"/>
              <a:gd name="connsiteY20" fmla="*/ 0 h 1116106"/>
              <a:gd name="connsiteX21" fmla="*/ 1506071 w 3240741"/>
              <a:gd name="connsiteY21" fmla="*/ 13447 h 1116106"/>
              <a:gd name="connsiteX22" fmla="*/ 1640541 w 3240741"/>
              <a:gd name="connsiteY22" fmla="*/ 26894 h 1116106"/>
              <a:gd name="connsiteX23" fmla="*/ 2043953 w 3240741"/>
              <a:gd name="connsiteY23" fmla="*/ 13447 h 1116106"/>
              <a:gd name="connsiteX24" fmla="*/ 2407024 w 3240741"/>
              <a:gd name="connsiteY24" fmla="*/ 40341 h 1116106"/>
              <a:gd name="connsiteX25" fmla="*/ 2716306 w 3240741"/>
              <a:gd name="connsiteY25" fmla="*/ 13447 h 1116106"/>
              <a:gd name="connsiteX26" fmla="*/ 2918012 w 3240741"/>
              <a:gd name="connsiteY26" fmla="*/ 26894 h 1116106"/>
              <a:gd name="connsiteX27" fmla="*/ 3160059 w 3240741"/>
              <a:gd name="connsiteY27" fmla="*/ 40341 h 1116106"/>
              <a:gd name="connsiteX28" fmla="*/ 3240741 w 3240741"/>
              <a:gd name="connsiteY28" fmla="*/ 53788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40741" h="1116106">
                <a:moveTo>
                  <a:pt x="0" y="524435"/>
                </a:moveTo>
                <a:cubicBezTo>
                  <a:pt x="22412" y="546847"/>
                  <a:pt x="48218" y="566315"/>
                  <a:pt x="67235" y="591671"/>
                </a:cubicBezTo>
                <a:cubicBezTo>
                  <a:pt x="75740" y="603011"/>
                  <a:pt x="73389" y="619858"/>
                  <a:pt x="80682" y="632012"/>
                </a:cubicBezTo>
                <a:cubicBezTo>
                  <a:pt x="87205" y="642883"/>
                  <a:pt x="99657" y="649006"/>
                  <a:pt x="107577" y="658906"/>
                </a:cubicBezTo>
                <a:cubicBezTo>
                  <a:pt x="117673" y="671526"/>
                  <a:pt x="125506" y="685800"/>
                  <a:pt x="134471" y="699247"/>
                </a:cubicBezTo>
                <a:cubicBezTo>
                  <a:pt x="154793" y="780537"/>
                  <a:pt x="142074" y="735504"/>
                  <a:pt x="174812" y="833718"/>
                </a:cubicBezTo>
                <a:lnTo>
                  <a:pt x="188259" y="874059"/>
                </a:lnTo>
                <a:cubicBezTo>
                  <a:pt x="192741" y="914400"/>
                  <a:pt x="193746" y="955281"/>
                  <a:pt x="201706" y="995082"/>
                </a:cubicBezTo>
                <a:cubicBezTo>
                  <a:pt x="207266" y="1022881"/>
                  <a:pt x="219635" y="1048871"/>
                  <a:pt x="228600" y="1075765"/>
                </a:cubicBezTo>
                <a:lnTo>
                  <a:pt x="242047" y="1116106"/>
                </a:lnTo>
                <a:cubicBezTo>
                  <a:pt x="237565" y="1080247"/>
                  <a:pt x="234095" y="1044247"/>
                  <a:pt x="228600" y="1008529"/>
                </a:cubicBezTo>
                <a:cubicBezTo>
                  <a:pt x="223979" y="978489"/>
                  <a:pt x="210629" y="918737"/>
                  <a:pt x="201706" y="887506"/>
                </a:cubicBezTo>
                <a:cubicBezTo>
                  <a:pt x="197812" y="873877"/>
                  <a:pt x="192741" y="860612"/>
                  <a:pt x="188259" y="847165"/>
                </a:cubicBezTo>
                <a:cubicBezTo>
                  <a:pt x="183777" y="802341"/>
                  <a:pt x="181662" y="757217"/>
                  <a:pt x="174812" y="712694"/>
                </a:cubicBezTo>
                <a:cubicBezTo>
                  <a:pt x="172657" y="698684"/>
                  <a:pt x="161365" y="686527"/>
                  <a:pt x="161365" y="672353"/>
                </a:cubicBezTo>
                <a:cubicBezTo>
                  <a:pt x="161365" y="470597"/>
                  <a:pt x="157334" y="268232"/>
                  <a:pt x="174812" y="67235"/>
                </a:cubicBezTo>
                <a:cubicBezTo>
                  <a:pt x="176040" y="53114"/>
                  <a:pt x="201524" y="57682"/>
                  <a:pt x="215153" y="53788"/>
                </a:cubicBezTo>
                <a:cubicBezTo>
                  <a:pt x="232923" y="48711"/>
                  <a:pt x="250467" y="40854"/>
                  <a:pt x="268941" y="40341"/>
                </a:cubicBezTo>
                <a:cubicBezTo>
                  <a:pt x="573656" y="31877"/>
                  <a:pt x="878541" y="31376"/>
                  <a:pt x="1183341" y="26894"/>
                </a:cubicBezTo>
                <a:cubicBezTo>
                  <a:pt x="1250576" y="22412"/>
                  <a:pt x="1317966" y="19836"/>
                  <a:pt x="1385047" y="13447"/>
                </a:cubicBezTo>
                <a:cubicBezTo>
                  <a:pt x="1412189" y="10862"/>
                  <a:pt x="1438465" y="0"/>
                  <a:pt x="1465730" y="0"/>
                </a:cubicBezTo>
                <a:cubicBezTo>
                  <a:pt x="1479904" y="0"/>
                  <a:pt x="1492061" y="11292"/>
                  <a:pt x="1506071" y="13447"/>
                </a:cubicBezTo>
                <a:cubicBezTo>
                  <a:pt x="1550594" y="20297"/>
                  <a:pt x="1595718" y="22412"/>
                  <a:pt x="1640541" y="26894"/>
                </a:cubicBezTo>
                <a:cubicBezTo>
                  <a:pt x="1775012" y="22412"/>
                  <a:pt x="1909408" y="13447"/>
                  <a:pt x="2043953" y="13447"/>
                </a:cubicBezTo>
                <a:cubicBezTo>
                  <a:pt x="2126629" y="13447"/>
                  <a:pt x="2312864" y="31781"/>
                  <a:pt x="2407024" y="40341"/>
                </a:cubicBezTo>
                <a:cubicBezTo>
                  <a:pt x="2532687" y="15208"/>
                  <a:pt x="2525013" y="13447"/>
                  <a:pt x="2716306" y="13447"/>
                </a:cubicBezTo>
                <a:cubicBezTo>
                  <a:pt x="2783691" y="13447"/>
                  <a:pt x="2850751" y="22818"/>
                  <a:pt x="2918012" y="26894"/>
                </a:cubicBezTo>
                <a:lnTo>
                  <a:pt x="3160059" y="40341"/>
                </a:lnTo>
                <a:lnTo>
                  <a:pt x="3240741" y="53788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0" grpId="0" animBg="1"/>
      <p:bldP spid="14" grpId="0"/>
      <p:bldP spid="15" grpId="0" animBg="1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50812" y="381000"/>
            <a:ext cx="9753600" cy="762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The Pythagorean Identities (alternate forms)</a:t>
            </a:r>
            <a:endParaRPr lang="en-US" sz="4400" u="sng" dirty="0">
              <a:solidFill>
                <a:schemeClr val="accent6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P.1.4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3212" y="1524000"/>
                <a:ext cx="5917710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cos</a:t>
                </a:r>
                <a:r>
                  <a:rPr lang="en-US" sz="5400" baseline="500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5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5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 + sin</a:t>
                </a:r>
                <a:r>
                  <a:rPr lang="en-US" sz="5400" baseline="500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7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7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5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= 1</a:t>
                </a:r>
                <a:endParaRPr lang="en-US" sz="5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1524000"/>
                <a:ext cx="591771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5567" r="-4639" b="-28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761412" y="1982568"/>
            <a:ext cx="2579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Memorize</a:t>
            </a:r>
            <a:endParaRPr lang="en-US" sz="36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0800000" flipV="1">
                <a:off x="122330" y="2878402"/>
                <a:ext cx="6553200" cy="13090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dirty="0" smtClean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000" baseline="500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KG Ten Thousand Reasons" panose="02000000000000000000" pitchFamily="2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000" baseline="50000" dirty="0">
                            <a:latin typeface="KG Ten Thousand Reasons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KG Ten Thousand Reasons" panose="02000000000000000000" pitchFamily="2" charset="0"/>
                  </a:rPr>
                  <a:t>+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>
                            <a:latin typeface="KG Ten Thousand Reasons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latin typeface="KG Ten Thousand Reasons" panose="02000000000000000000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4400" baseline="50000" dirty="0">
                            <a:latin typeface="KG Ten Thousand Reasons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>
                            <a:latin typeface="KG Ten Thousand Reasons" panose="02000000000000000000" pitchFamily="2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aseline="50000" dirty="0">
                            <a:latin typeface="KG Ten Thousand Reasons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KG Ten Thousand Reasons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>
                            <a:latin typeface="KG Ten Thousand Reasons" panose="02000000000000000000" pitchFamily="2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aseline="50000" dirty="0">
                            <a:latin typeface="KG Ten Thousand Reasons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22330" y="2878402"/>
                <a:ext cx="6553200" cy="1309076"/>
              </a:xfrm>
              <a:prstGeom prst="rect">
                <a:avLst/>
              </a:prstGeom>
              <a:blipFill rotWithShape="0">
                <a:blip r:embed="rId3"/>
                <a:stretch>
                  <a:fillRect t="-1860" b="-1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0800000" flipV="1">
                <a:off x="6399212" y="2940053"/>
                <a:ext cx="6553200" cy="1269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44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KG Ten Thousand Reasons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aseline="500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4400" baseline="500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KG Ten Thousand Reasons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4400" baseline="500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4400" baseline="500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KG Ten Thousand Reasons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4400" baseline="500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399212" y="2940053"/>
                <a:ext cx="6553200" cy="1269194"/>
              </a:xfrm>
              <a:prstGeom prst="rect">
                <a:avLst/>
              </a:prstGeom>
              <a:blipFill rotWithShape="0">
                <a:blip r:embed="rId4"/>
                <a:stretch>
                  <a:fillRect t="-10096" b="-8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4409" y="4521382"/>
                <a:ext cx="552760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1 + tan</a:t>
                </a:r>
                <a:r>
                  <a:rPr lang="en-US" sz="48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48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8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48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sec</a:t>
                </a:r>
                <a:r>
                  <a:rPr lang="en-US" sz="48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66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09" y="4521382"/>
                <a:ext cx="5527603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5072" b="-27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00149" y="4520400"/>
                <a:ext cx="553786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cot</a:t>
                </a:r>
                <a:r>
                  <a:rPr lang="en-US" sz="48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48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8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+ 1 = csc</a:t>
                </a:r>
                <a:r>
                  <a:rPr lang="en-US" sz="48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66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49" y="4520400"/>
                <a:ext cx="5537863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4950" b="-27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77428" y="4474233"/>
            <a:ext cx="5801563" cy="1200329"/>
          </a:xfrm>
          <a:prstGeom prst="rect">
            <a:avLst/>
          </a:prstGeom>
          <a:noFill/>
          <a:ln w="38100">
            <a:solidFill>
              <a:srgbClr val="CF17C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36449" y="4474233"/>
            <a:ext cx="5801563" cy="1200329"/>
          </a:xfrm>
          <a:prstGeom prst="rect">
            <a:avLst/>
          </a:prstGeom>
          <a:noFill/>
          <a:ln w="38100">
            <a:solidFill>
              <a:srgbClr val="CF17C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5944" y="1828800"/>
                <a:ext cx="2371868" cy="832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4" y="1828800"/>
                <a:ext cx="2371868" cy="832664"/>
              </a:xfrm>
              <a:prstGeom prst="rect">
                <a:avLst/>
              </a:prstGeom>
              <a:blipFill rotWithShape="0">
                <a:blip r:embed="rId2"/>
                <a:stretch>
                  <a:fillRect t="-2190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930609"/>
                <a:ext cx="3241305" cy="832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0609"/>
                <a:ext cx="3241305" cy="832664"/>
              </a:xfrm>
              <a:prstGeom prst="rect">
                <a:avLst/>
              </a:prstGeom>
              <a:blipFill rotWithShape="0">
                <a:blip r:embed="rId3"/>
                <a:stretch>
                  <a:fillRect t="-2206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5612" y="2743200"/>
                <a:ext cx="2346220" cy="832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2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2743200"/>
                <a:ext cx="2346220" cy="832664"/>
              </a:xfrm>
              <a:prstGeom prst="rect">
                <a:avLst/>
              </a:prstGeom>
              <a:blipFill rotWithShape="0">
                <a:blip r:embed="rId4"/>
                <a:stretch>
                  <a:fillRect t="-2190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2944" y="1828800"/>
                <a:ext cx="2371868" cy="832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32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44" y="1828800"/>
                <a:ext cx="2371868" cy="832664"/>
              </a:xfrm>
              <a:prstGeom prst="rect">
                <a:avLst/>
              </a:prstGeom>
              <a:blipFill rotWithShape="0">
                <a:blip r:embed="rId5"/>
                <a:stretch>
                  <a:fillRect t="-2190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2612" y="930609"/>
                <a:ext cx="2296526" cy="832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sz="32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12" y="930609"/>
                <a:ext cx="2296526" cy="832664"/>
              </a:xfrm>
              <a:prstGeom prst="rect">
                <a:avLst/>
              </a:prstGeom>
              <a:blipFill rotWithShape="0">
                <a:blip r:embed="rId6"/>
                <a:stretch>
                  <a:fillRect t="-2206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2612" y="2743200"/>
                <a:ext cx="2346220" cy="832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32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12" y="2743200"/>
                <a:ext cx="2346220" cy="832664"/>
              </a:xfrm>
              <a:prstGeom prst="rect">
                <a:avLst/>
              </a:prstGeom>
              <a:blipFill rotWithShape="0">
                <a:blip r:embed="rId7"/>
                <a:stretch>
                  <a:fillRect t="-2190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2"/>
          <p:cNvSpPr txBox="1">
            <a:spLocks/>
          </p:cNvSpPr>
          <p:nvPr/>
        </p:nvSpPr>
        <p:spPr>
          <a:xfrm>
            <a:off x="0" y="152400"/>
            <a:ext cx="9753600" cy="762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The Reciprocal Identities</a:t>
            </a:r>
            <a:endParaRPr lang="en-US" sz="4400" u="sng" dirty="0">
              <a:solidFill>
                <a:srgbClr val="00FF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46812" y="1022873"/>
            <a:ext cx="6629400" cy="762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The Ratio Identities</a:t>
            </a:r>
            <a:endParaRPr lang="en-US" sz="4400" u="sng" dirty="0">
              <a:solidFill>
                <a:srgbClr val="00FF00"/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64617" y="2009985"/>
                <a:ext cx="2681632" cy="9409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617" y="2009985"/>
                <a:ext cx="2681632" cy="940963"/>
              </a:xfrm>
              <a:prstGeom prst="rect">
                <a:avLst/>
              </a:prstGeom>
              <a:blipFill rotWithShape="0">
                <a:blip r:embed="rId8"/>
                <a:stretch>
                  <a:fillRect t="-1948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294812" y="1977666"/>
                <a:ext cx="2646365" cy="9409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12" y="1977666"/>
                <a:ext cx="2646365" cy="940963"/>
              </a:xfrm>
              <a:prstGeom prst="rect">
                <a:avLst/>
              </a:prstGeom>
              <a:blipFill rotWithShape="0">
                <a:blip r:embed="rId9"/>
                <a:stretch>
                  <a:fillRect t="-1290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2"/>
          <p:cNvSpPr txBox="1">
            <a:spLocks/>
          </p:cNvSpPr>
          <p:nvPr/>
        </p:nvSpPr>
        <p:spPr>
          <a:xfrm>
            <a:off x="150812" y="3733800"/>
            <a:ext cx="9753600" cy="762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The Pythagorean Identities</a:t>
            </a:r>
            <a:endParaRPr lang="en-US" sz="4400" u="sng" dirty="0">
              <a:solidFill>
                <a:srgbClr val="00FF00"/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94" y="4343400"/>
                <a:ext cx="40643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cos</a:t>
                </a:r>
                <a:r>
                  <a:rPr lang="en-US" sz="3600" baseline="500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36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+ sin</a:t>
                </a:r>
                <a:r>
                  <a:rPr lang="en-US" sz="3600" baseline="500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4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8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1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" y="4343400"/>
                <a:ext cx="4064318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4498" r="-239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6901" y="5907725"/>
                <a:ext cx="37439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1 + tan</a:t>
                </a:r>
                <a:r>
                  <a:rPr lang="en-US" sz="32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32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sec</a:t>
                </a:r>
                <a:r>
                  <a:rPr lang="en-US" sz="32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44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01" y="5907725"/>
                <a:ext cx="3743974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406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9833" y="5183415"/>
                <a:ext cx="37158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cos</a:t>
                </a:r>
                <a:r>
                  <a:rPr lang="en-US" sz="3200" baseline="500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32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1 - </a:t>
                </a:r>
                <a:r>
                  <a:rPr lang="en-US" sz="32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sin</a:t>
                </a:r>
                <a:r>
                  <a:rPr lang="en-US" sz="3200" baseline="500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4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400" dirty="0">
                    <a:solidFill>
                      <a:srgbClr val="FFFF00"/>
                    </a:solidFill>
                  </a:rPr>
                  <a:t> 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3" y="5183415"/>
                <a:ext cx="3715889" cy="769441"/>
              </a:xfrm>
              <a:prstGeom prst="rect">
                <a:avLst/>
              </a:prstGeom>
              <a:blipFill rotWithShape="0">
                <a:blip r:embed="rId12"/>
                <a:stretch>
                  <a:fillRect l="-4098" b="-2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99458" y="5194141"/>
                <a:ext cx="37303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sin</a:t>
                </a:r>
                <a:r>
                  <a:rPr lang="en-US" sz="32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44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400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1 - cos</a:t>
                </a:r>
                <a:r>
                  <a:rPr lang="en-US" sz="32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32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58" y="5194141"/>
                <a:ext cx="3730317" cy="769441"/>
              </a:xfrm>
              <a:prstGeom prst="rect">
                <a:avLst/>
              </a:prstGeom>
              <a:blipFill rotWithShape="0">
                <a:blip r:embed="rId13"/>
                <a:stretch>
                  <a:fillRect l="-425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74611" y="5873029"/>
                <a:ext cx="37508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cot</a:t>
                </a:r>
                <a:r>
                  <a:rPr lang="en-US" sz="32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32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+ 1 = csc</a:t>
                </a:r>
                <a:r>
                  <a:rPr lang="en-US" sz="32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44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11" y="5873029"/>
                <a:ext cx="3750835" cy="769441"/>
              </a:xfrm>
              <a:prstGeom prst="rect">
                <a:avLst/>
              </a:prstGeom>
              <a:blipFill rotWithShape="0">
                <a:blip r:embed="rId14"/>
                <a:stretch>
                  <a:fillRect l="-4058" b="-2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151812" y="4269015"/>
                <a:ext cx="64203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 1 - </a:t>
                </a:r>
                <a:r>
                  <a:rPr lang="en-US" sz="32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sin</a:t>
                </a:r>
                <a:r>
                  <a:rPr lang="en-US" sz="3200" baseline="500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4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400" dirty="0">
                    <a:solidFill>
                      <a:srgbClr val="FFFF00"/>
                    </a:solidFill>
                  </a:rPr>
                  <a:t> 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812" y="4269015"/>
                <a:ext cx="6420317" cy="769441"/>
              </a:xfrm>
              <a:prstGeom prst="rect">
                <a:avLst/>
              </a:prstGeom>
              <a:blipFill rotWithShape="0">
                <a:blip r:embed="rId15"/>
                <a:stretch>
                  <a:fillRect l="-2374" b="-2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25446" y="4967356"/>
                <a:ext cx="64203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 1 - cos</a:t>
                </a:r>
                <a:r>
                  <a:rPr lang="en-US" sz="3200" baseline="50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2</a:t>
                </a:r>
                <a:r>
                  <a:rPr lang="en-US" sz="44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400" dirty="0">
                    <a:solidFill>
                      <a:srgbClr val="FFFF00"/>
                    </a:solidFill>
                  </a:rPr>
                  <a:t> 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446" y="4967356"/>
                <a:ext cx="6420317" cy="769441"/>
              </a:xfrm>
              <a:prstGeom prst="rect">
                <a:avLst/>
              </a:prstGeom>
              <a:blipFill rotWithShape="0">
                <a:blip r:embed="rId16"/>
                <a:stretch>
                  <a:fillRect l="-246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9980612" y="4308689"/>
            <a:ext cx="2134012" cy="568111"/>
          </a:xfrm>
          <a:custGeom>
            <a:avLst/>
            <a:gdLst>
              <a:gd name="connsiteX0" fmla="*/ 0 w 3240741"/>
              <a:gd name="connsiteY0" fmla="*/ 524435 h 1116106"/>
              <a:gd name="connsiteX1" fmla="*/ 67235 w 3240741"/>
              <a:gd name="connsiteY1" fmla="*/ 591671 h 1116106"/>
              <a:gd name="connsiteX2" fmla="*/ 80682 w 3240741"/>
              <a:gd name="connsiteY2" fmla="*/ 632012 h 1116106"/>
              <a:gd name="connsiteX3" fmla="*/ 107577 w 3240741"/>
              <a:gd name="connsiteY3" fmla="*/ 658906 h 1116106"/>
              <a:gd name="connsiteX4" fmla="*/ 134471 w 3240741"/>
              <a:gd name="connsiteY4" fmla="*/ 699247 h 1116106"/>
              <a:gd name="connsiteX5" fmla="*/ 174812 w 3240741"/>
              <a:gd name="connsiteY5" fmla="*/ 833718 h 1116106"/>
              <a:gd name="connsiteX6" fmla="*/ 188259 w 3240741"/>
              <a:gd name="connsiteY6" fmla="*/ 874059 h 1116106"/>
              <a:gd name="connsiteX7" fmla="*/ 201706 w 3240741"/>
              <a:gd name="connsiteY7" fmla="*/ 995082 h 1116106"/>
              <a:gd name="connsiteX8" fmla="*/ 228600 w 3240741"/>
              <a:gd name="connsiteY8" fmla="*/ 1075765 h 1116106"/>
              <a:gd name="connsiteX9" fmla="*/ 242047 w 3240741"/>
              <a:gd name="connsiteY9" fmla="*/ 1116106 h 1116106"/>
              <a:gd name="connsiteX10" fmla="*/ 228600 w 3240741"/>
              <a:gd name="connsiteY10" fmla="*/ 1008529 h 1116106"/>
              <a:gd name="connsiteX11" fmla="*/ 201706 w 3240741"/>
              <a:gd name="connsiteY11" fmla="*/ 887506 h 1116106"/>
              <a:gd name="connsiteX12" fmla="*/ 188259 w 3240741"/>
              <a:gd name="connsiteY12" fmla="*/ 847165 h 1116106"/>
              <a:gd name="connsiteX13" fmla="*/ 174812 w 3240741"/>
              <a:gd name="connsiteY13" fmla="*/ 712694 h 1116106"/>
              <a:gd name="connsiteX14" fmla="*/ 161365 w 3240741"/>
              <a:gd name="connsiteY14" fmla="*/ 672353 h 1116106"/>
              <a:gd name="connsiteX15" fmla="*/ 174812 w 3240741"/>
              <a:gd name="connsiteY15" fmla="*/ 67235 h 1116106"/>
              <a:gd name="connsiteX16" fmla="*/ 215153 w 3240741"/>
              <a:gd name="connsiteY16" fmla="*/ 53788 h 1116106"/>
              <a:gd name="connsiteX17" fmla="*/ 268941 w 3240741"/>
              <a:gd name="connsiteY17" fmla="*/ 40341 h 1116106"/>
              <a:gd name="connsiteX18" fmla="*/ 1183341 w 3240741"/>
              <a:gd name="connsiteY18" fmla="*/ 26894 h 1116106"/>
              <a:gd name="connsiteX19" fmla="*/ 1385047 w 3240741"/>
              <a:gd name="connsiteY19" fmla="*/ 13447 h 1116106"/>
              <a:gd name="connsiteX20" fmla="*/ 1465730 w 3240741"/>
              <a:gd name="connsiteY20" fmla="*/ 0 h 1116106"/>
              <a:gd name="connsiteX21" fmla="*/ 1506071 w 3240741"/>
              <a:gd name="connsiteY21" fmla="*/ 13447 h 1116106"/>
              <a:gd name="connsiteX22" fmla="*/ 1640541 w 3240741"/>
              <a:gd name="connsiteY22" fmla="*/ 26894 h 1116106"/>
              <a:gd name="connsiteX23" fmla="*/ 2043953 w 3240741"/>
              <a:gd name="connsiteY23" fmla="*/ 13447 h 1116106"/>
              <a:gd name="connsiteX24" fmla="*/ 2407024 w 3240741"/>
              <a:gd name="connsiteY24" fmla="*/ 40341 h 1116106"/>
              <a:gd name="connsiteX25" fmla="*/ 2716306 w 3240741"/>
              <a:gd name="connsiteY25" fmla="*/ 13447 h 1116106"/>
              <a:gd name="connsiteX26" fmla="*/ 2918012 w 3240741"/>
              <a:gd name="connsiteY26" fmla="*/ 26894 h 1116106"/>
              <a:gd name="connsiteX27" fmla="*/ 3160059 w 3240741"/>
              <a:gd name="connsiteY27" fmla="*/ 40341 h 1116106"/>
              <a:gd name="connsiteX28" fmla="*/ 3240741 w 3240741"/>
              <a:gd name="connsiteY28" fmla="*/ 53788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40741" h="1116106">
                <a:moveTo>
                  <a:pt x="0" y="524435"/>
                </a:moveTo>
                <a:cubicBezTo>
                  <a:pt x="22412" y="546847"/>
                  <a:pt x="48218" y="566315"/>
                  <a:pt x="67235" y="591671"/>
                </a:cubicBezTo>
                <a:cubicBezTo>
                  <a:pt x="75740" y="603011"/>
                  <a:pt x="73389" y="619858"/>
                  <a:pt x="80682" y="632012"/>
                </a:cubicBezTo>
                <a:cubicBezTo>
                  <a:pt x="87205" y="642883"/>
                  <a:pt x="99657" y="649006"/>
                  <a:pt x="107577" y="658906"/>
                </a:cubicBezTo>
                <a:cubicBezTo>
                  <a:pt x="117673" y="671526"/>
                  <a:pt x="125506" y="685800"/>
                  <a:pt x="134471" y="699247"/>
                </a:cubicBezTo>
                <a:cubicBezTo>
                  <a:pt x="154793" y="780537"/>
                  <a:pt x="142074" y="735504"/>
                  <a:pt x="174812" y="833718"/>
                </a:cubicBezTo>
                <a:lnTo>
                  <a:pt x="188259" y="874059"/>
                </a:lnTo>
                <a:cubicBezTo>
                  <a:pt x="192741" y="914400"/>
                  <a:pt x="193746" y="955281"/>
                  <a:pt x="201706" y="995082"/>
                </a:cubicBezTo>
                <a:cubicBezTo>
                  <a:pt x="207266" y="1022881"/>
                  <a:pt x="219635" y="1048871"/>
                  <a:pt x="228600" y="1075765"/>
                </a:cubicBezTo>
                <a:lnTo>
                  <a:pt x="242047" y="1116106"/>
                </a:lnTo>
                <a:cubicBezTo>
                  <a:pt x="237565" y="1080247"/>
                  <a:pt x="234095" y="1044247"/>
                  <a:pt x="228600" y="1008529"/>
                </a:cubicBezTo>
                <a:cubicBezTo>
                  <a:pt x="223979" y="978489"/>
                  <a:pt x="210629" y="918737"/>
                  <a:pt x="201706" y="887506"/>
                </a:cubicBezTo>
                <a:cubicBezTo>
                  <a:pt x="197812" y="873877"/>
                  <a:pt x="192741" y="860612"/>
                  <a:pt x="188259" y="847165"/>
                </a:cubicBezTo>
                <a:cubicBezTo>
                  <a:pt x="183777" y="802341"/>
                  <a:pt x="181662" y="757217"/>
                  <a:pt x="174812" y="712694"/>
                </a:cubicBezTo>
                <a:cubicBezTo>
                  <a:pt x="172657" y="698684"/>
                  <a:pt x="161365" y="686527"/>
                  <a:pt x="161365" y="672353"/>
                </a:cubicBezTo>
                <a:cubicBezTo>
                  <a:pt x="161365" y="470597"/>
                  <a:pt x="157334" y="268232"/>
                  <a:pt x="174812" y="67235"/>
                </a:cubicBezTo>
                <a:cubicBezTo>
                  <a:pt x="176040" y="53114"/>
                  <a:pt x="201524" y="57682"/>
                  <a:pt x="215153" y="53788"/>
                </a:cubicBezTo>
                <a:cubicBezTo>
                  <a:pt x="232923" y="48711"/>
                  <a:pt x="250467" y="40854"/>
                  <a:pt x="268941" y="40341"/>
                </a:cubicBezTo>
                <a:cubicBezTo>
                  <a:pt x="573656" y="31877"/>
                  <a:pt x="878541" y="31376"/>
                  <a:pt x="1183341" y="26894"/>
                </a:cubicBezTo>
                <a:cubicBezTo>
                  <a:pt x="1250576" y="22412"/>
                  <a:pt x="1317966" y="19836"/>
                  <a:pt x="1385047" y="13447"/>
                </a:cubicBezTo>
                <a:cubicBezTo>
                  <a:pt x="1412189" y="10862"/>
                  <a:pt x="1438465" y="0"/>
                  <a:pt x="1465730" y="0"/>
                </a:cubicBezTo>
                <a:cubicBezTo>
                  <a:pt x="1479904" y="0"/>
                  <a:pt x="1492061" y="11292"/>
                  <a:pt x="1506071" y="13447"/>
                </a:cubicBezTo>
                <a:cubicBezTo>
                  <a:pt x="1550594" y="20297"/>
                  <a:pt x="1595718" y="22412"/>
                  <a:pt x="1640541" y="26894"/>
                </a:cubicBezTo>
                <a:cubicBezTo>
                  <a:pt x="1775012" y="22412"/>
                  <a:pt x="1909408" y="13447"/>
                  <a:pt x="2043953" y="13447"/>
                </a:cubicBezTo>
                <a:cubicBezTo>
                  <a:pt x="2126629" y="13447"/>
                  <a:pt x="2312864" y="31781"/>
                  <a:pt x="2407024" y="40341"/>
                </a:cubicBezTo>
                <a:cubicBezTo>
                  <a:pt x="2532687" y="15208"/>
                  <a:pt x="2525013" y="13447"/>
                  <a:pt x="2716306" y="13447"/>
                </a:cubicBezTo>
                <a:cubicBezTo>
                  <a:pt x="2783691" y="13447"/>
                  <a:pt x="2850751" y="22818"/>
                  <a:pt x="2918012" y="26894"/>
                </a:cubicBezTo>
                <a:lnTo>
                  <a:pt x="3160059" y="40341"/>
                </a:lnTo>
                <a:lnTo>
                  <a:pt x="3240741" y="53788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054813" y="5038456"/>
            <a:ext cx="2134012" cy="568111"/>
          </a:xfrm>
          <a:custGeom>
            <a:avLst/>
            <a:gdLst>
              <a:gd name="connsiteX0" fmla="*/ 0 w 3240741"/>
              <a:gd name="connsiteY0" fmla="*/ 524435 h 1116106"/>
              <a:gd name="connsiteX1" fmla="*/ 67235 w 3240741"/>
              <a:gd name="connsiteY1" fmla="*/ 591671 h 1116106"/>
              <a:gd name="connsiteX2" fmla="*/ 80682 w 3240741"/>
              <a:gd name="connsiteY2" fmla="*/ 632012 h 1116106"/>
              <a:gd name="connsiteX3" fmla="*/ 107577 w 3240741"/>
              <a:gd name="connsiteY3" fmla="*/ 658906 h 1116106"/>
              <a:gd name="connsiteX4" fmla="*/ 134471 w 3240741"/>
              <a:gd name="connsiteY4" fmla="*/ 699247 h 1116106"/>
              <a:gd name="connsiteX5" fmla="*/ 174812 w 3240741"/>
              <a:gd name="connsiteY5" fmla="*/ 833718 h 1116106"/>
              <a:gd name="connsiteX6" fmla="*/ 188259 w 3240741"/>
              <a:gd name="connsiteY6" fmla="*/ 874059 h 1116106"/>
              <a:gd name="connsiteX7" fmla="*/ 201706 w 3240741"/>
              <a:gd name="connsiteY7" fmla="*/ 995082 h 1116106"/>
              <a:gd name="connsiteX8" fmla="*/ 228600 w 3240741"/>
              <a:gd name="connsiteY8" fmla="*/ 1075765 h 1116106"/>
              <a:gd name="connsiteX9" fmla="*/ 242047 w 3240741"/>
              <a:gd name="connsiteY9" fmla="*/ 1116106 h 1116106"/>
              <a:gd name="connsiteX10" fmla="*/ 228600 w 3240741"/>
              <a:gd name="connsiteY10" fmla="*/ 1008529 h 1116106"/>
              <a:gd name="connsiteX11" fmla="*/ 201706 w 3240741"/>
              <a:gd name="connsiteY11" fmla="*/ 887506 h 1116106"/>
              <a:gd name="connsiteX12" fmla="*/ 188259 w 3240741"/>
              <a:gd name="connsiteY12" fmla="*/ 847165 h 1116106"/>
              <a:gd name="connsiteX13" fmla="*/ 174812 w 3240741"/>
              <a:gd name="connsiteY13" fmla="*/ 712694 h 1116106"/>
              <a:gd name="connsiteX14" fmla="*/ 161365 w 3240741"/>
              <a:gd name="connsiteY14" fmla="*/ 672353 h 1116106"/>
              <a:gd name="connsiteX15" fmla="*/ 174812 w 3240741"/>
              <a:gd name="connsiteY15" fmla="*/ 67235 h 1116106"/>
              <a:gd name="connsiteX16" fmla="*/ 215153 w 3240741"/>
              <a:gd name="connsiteY16" fmla="*/ 53788 h 1116106"/>
              <a:gd name="connsiteX17" fmla="*/ 268941 w 3240741"/>
              <a:gd name="connsiteY17" fmla="*/ 40341 h 1116106"/>
              <a:gd name="connsiteX18" fmla="*/ 1183341 w 3240741"/>
              <a:gd name="connsiteY18" fmla="*/ 26894 h 1116106"/>
              <a:gd name="connsiteX19" fmla="*/ 1385047 w 3240741"/>
              <a:gd name="connsiteY19" fmla="*/ 13447 h 1116106"/>
              <a:gd name="connsiteX20" fmla="*/ 1465730 w 3240741"/>
              <a:gd name="connsiteY20" fmla="*/ 0 h 1116106"/>
              <a:gd name="connsiteX21" fmla="*/ 1506071 w 3240741"/>
              <a:gd name="connsiteY21" fmla="*/ 13447 h 1116106"/>
              <a:gd name="connsiteX22" fmla="*/ 1640541 w 3240741"/>
              <a:gd name="connsiteY22" fmla="*/ 26894 h 1116106"/>
              <a:gd name="connsiteX23" fmla="*/ 2043953 w 3240741"/>
              <a:gd name="connsiteY23" fmla="*/ 13447 h 1116106"/>
              <a:gd name="connsiteX24" fmla="*/ 2407024 w 3240741"/>
              <a:gd name="connsiteY24" fmla="*/ 40341 h 1116106"/>
              <a:gd name="connsiteX25" fmla="*/ 2716306 w 3240741"/>
              <a:gd name="connsiteY25" fmla="*/ 13447 h 1116106"/>
              <a:gd name="connsiteX26" fmla="*/ 2918012 w 3240741"/>
              <a:gd name="connsiteY26" fmla="*/ 26894 h 1116106"/>
              <a:gd name="connsiteX27" fmla="*/ 3160059 w 3240741"/>
              <a:gd name="connsiteY27" fmla="*/ 40341 h 1116106"/>
              <a:gd name="connsiteX28" fmla="*/ 3240741 w 3240741"/>
              <a:gd name="connsiteY28" fmla="*/ 53788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40741" h="1116106">
                <a:moveTo>
                  <a:pt x="0" y="524435"/>
                </a:moveTo>
                <a:cubicBezTo>
                  <a:pt x="22412" y="546847"/>
                  <a:pt x="48218" y="566315"/>
                  <a:pt x="67235" y="591671"/>
                </a:cubicBezTo>
                <a:cubicBezTo>
                  <a:pt x="75740" y="603011"/>
                  <a:pt x="73389" y="619858"/>
                  <a:pt x="80682" y="632012"/>
                </a:cubicBezTo>
                <a:cubicBezTo>
                  <a:pt x="87205" y="642883"/>
                  <a:pt x="99657" y="649006"/>
                  <a:pt x="107577" y="658906"/>
                </a:cubicBezTo>
                <a:cubicBezTo>
                  <a:pt x="117673" y="671526"/>
                  <a:pt x="125506" y="685800"/>
                  <a:pt x="134471" y="699247"/>
                </a:cubicBezTo>
                <a:cubicBezTo>
                  <a:pt x="154793" y="780537"/>
                  <a:pt x="142074" y="735504"/>
                  <a:pt x="174812" y="833718"/>
                </a:cubicBezTo>
                <a:lnTo>
                  <a:pt x="188259" y="874059"/>
                </a:lnTo>
                <a:cubicBezTo>
                  <a:pt x="192741" y="914400"/>
                  <a:pt x="193746" y="955281"/>
                  <a:pt x="201706" y="995082"/>
                </a:cubicBezTo>
                <a:cubicBezTo>
                  <a:pt x="207266" y="1022881"/>
                  <a:pt x="219635" y="1048871"/>
                  <a:pt x="228600" y="1075765"/>
                </a:cubicBezTo>
                <a:lnTo>
                  <a:pt x="242047" y="1116106"/>
                </a:lnTo>
                <a:cubicBezTo>
                  <a:pt x="237565" y="1080247"/>
                  <a:pt x="234095" y="1044247"/>
                  <a:pt x="228600" y="1008529"/>
                </a:cubicBezTo>
                <a:cubicBezTo>
                  <a:pt x="223979" y="978489"/>
                  <a:pt x="210629" y="918737"/>
                  <a:pt x="201706" y="887506"/>
                </a:cubicBezTo>
                <a:cubicBezTo>
                  <a:pt x="197812" y="873877"/>
                  <a:pt x="192741" y="860612"/>
                  <a:pt x="188259" y="847165"/>
                </a:cubicBezTo>
                <a:cubicBezTo>
                  <a:pt x="183777" y="802341"/>
                  <a:pt x="181662" y="757217"/>
                  <a:pt x="174812" y="712694"/>
                </a:cubicBezTo>
                <a:cubicBezTo>
                  <a:pt x="172657" y="698684"/>
                  <a:pt x="161365" y="686527"/>
                  <a:pt x="161365" y="672353"/>
                </a:cubicBezTo>
                <a:cubicBezTo>
                  <a:pt x="161365" y="470597"/>
                  <a:pt x="157334" y="268232"/>
                  <a:pt x="174812" y="67235"/>
                </a:cubicBezTo>
                <a:cubicBezTo>
                  <a:pt x="176040" y="53114"/>
                  <a:pt x="201524" y="57682"/>
                  <a:pt x="215153" y="53788"/>
                </a:cubicBezTo>
                <a:cubicBezTo>
                  <a:pt x="232923" y="48711"/>
                  <a:pt x="250467" y="40854"/>
                  <a:pt x="268941" y="40341"/>
                </a:cubicBezTo>
                <a:cubicBezTo>
                  <a:pt x="573656" y="31877"/>
                  <a:pt x="878541" y="31376"/>
                  <a:pt x="1183341" y="26894"/>
                </a:cubicBezTo>
                <a:cubicBezTo>
                  <a:pt x="1250576" y="22412"/>
                  <a:pt x="1317966" y="19836"/>
                  <a:pt x="1385047" y="13447"/>
                </a:cubicBezTo>
                <a:cubicBezTo>
                  <a:pt x="1412189" y="10862"/>
                  <a:pt x="1438465" y="0"/>
                  <a:pt x="1465730" y="0"/>
                </a:cubicBezTo>
                <a:cubicBezTo>
                  <a:pt x="1479904" y="0"/>
                  <a:pt x="1492061" y="11292"/>
                  <a:pt x="1506071" y="13447"/>
                </a:cubicBezTo>
                <a:cubicBezTo>
                  <a:pt x="1550594" y="20297"/>
                  <a:pt x="1595718" y="22412"/>
                  <a:pt x="1640541" y="26894"/>
                </a:cubicBezTo>
                <a:cubicBezTo>
                  <a:pt x="1775012" y="22412"/>
                  <a:pt x="1909408" y="13447"/>
                  <a:pt x="2043953" y="13447"/>
                </a:cubicBezTo>
                <a:cubicBezTo>
                  <a:pt x="2126629" y="13447"/>
                  <a:pt x="2312864" y="31781"/>
                  <a:pt x="2407024" y="40341"/>
                </a:cubicBezTo>
                <a:cubicBezTo>
                  <a:pt x="2532687" y="15208"/>
                  <a:pt x="2525013" y="13447"/>
                  <a:pt x="2716306" y="13447"/>
                </a:cubicBezTo>
                <a:cubicBezTo>
                  <a:pt x="2783691" y="13447"/>
                  <a:pt x="2850751" y="22818"/>
                  <a:pt x="2918012" y="26894"/>
                </a:cubicBezTo>
                <a:lnTo>
                  <a:pt x="3160059" y="40341"/>
                </a:lnTo>
                <a:lnTo>
                  <a:pt x="3240741" y="53788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133012" y="273005"/>
            <a:ext cx="23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P.1.4/P.1.5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P.1.5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12342812" cy="650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000" u="sng" dirty="0" smtClean="0">
                <a:solidFill>
                  <a:srgbClr val="00B050"/>
                </a:solidFill>
                <a:latin typeface="KG Ten Thousand Reasons" panose="02000000000000000000" pitchFamily="2" charset="0"/>
              </a:rPr>
              <a:t>Algebra Things to Keep in Mind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dirty="0">
                <a:latin typeface="KG Ten Thousand Reasons" panose="02000000000000000000" pitchFamily="2" charset="0"/>
              </a:rPr>
              <a:t>Expand It! </a:t>
            </a:r>
            <a:r>
              <a:rPr lang="en-US" dirty="0">
                <a:solidFill>
                  <a:srgbClr val="FFFF00"/>
                </a:solidFill>
                <a:latin typeface="KG Ten Thousand Reasons" panose="02000000000000000000" pitchFamily="2" charset="0"/>
              </a:rPr>
              <a:t>Factor</a:t>
            </a:r>
            <a:r>
              <a:rPr lang="en-US" dirty="0">
                <a:latin typeface="KG Ten Thousand Reasons" panose="02000000000000000000" pitchFamily="2" charset="0"/>
              </a:rPr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(The difference of squares)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dirty="0">
                <a:latin typeface="KG Ten Thousand Reasons" panose="02000000000000000000" pitchFamily="2" charset="0"/>
              </a:rPr>
              <a:t>Condense It! </a:t>
            </a:r>
            <a:r>
              <a:rPr lang="en-US" dirty="0">
                <a:solidFill>
                  <a:srgbClr val="FFFF00"/>
                </a:solidFill>
                <a:latin typeface="KG Ten Thousand Reasons" panose="02000000000000000000" pitchFamily="2" charset="0"/>
              </a:rPr>
              <a:t>Distribute</a:t>
            </a:r>
            <a:r>
              <a:rPr lang="en-US" dirty="0">
                <a:latin typeface="KG Ten Thousand Reasons" panose="02000000000000000000" pitchFamily="2" charset="0"/>
              </a:rPr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(The difference of squares)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dirty="0">
                <a:latin typeface="KG Ten Thousand Reasons" panose="02000000000000000000" pitchFamily="2" charset="0"/>
              </a:rPr>
              <a:t>Multiply by ONE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(The difference 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squares/conjugate)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dirty="0">
                <a:latin typeface="KG Ten Thousand Reasons" panose="02000000000000000000" pitchFamily="2" charset="0"/>
              </a:rPr>
              <a:t>Simplify complex </a:t>
            </a:r>
            <a:r>
              <a:rPr lang="en-US" dirty="0" smtClean="0">
                <a:latin typeface="KG Ten Thousand Reasons" panose="02000000000000000000" pitchFamily="2" charset="0"/>
              </a:rPr>
              <a:t>fractions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(multiply by the reciprocal)</a:t>
            </a:r>
            <a:r>
              <a:rPr lang="en-US" dirty="0" smtClean="0">
                <a:latin typeface="KG Ten Thousand Reasons" panose="02000000000000000000" pitchFamily="2" charset="0"/>
              </a:rPr>
              <a:t> </a:t>
            </a:r>
            <a:endParaRPr lang="en-US" dirty="0">
              <a:latin typeface="KG Ten Thousand Reasons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dirty="0" smtClean="0">
                <a:latin typeface="KG Ten Thousand Reasons" panose="02000000000000000000" pitchFamily="2" charset="0"/>
              </a:rPr>
              <a:t>Common Denominator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(to add fractions together)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dirty="0" smtClean="0">
                <a:latin typeface="KG Ten Thousand Reasons" panose="02000000000000000000" pitchFamily="2" charset="0"/>
              </a:rPr>
              <a:t>Change everything to </a:t>
            </a:r>
            <a:r>
              <a:rPr lang="en-US" dirty="0" err="1" smtClean="0">
                <a:latin typeface="KG Ten Thousand Reasons" panose="02000000000000000000" pitchFamily="2" charset="0"/>
              </a:rPr>
              <a:t>sines</a:t>
            </a:r>
            <a:r>
              <a:rPr lang="en-US" dirty="0" smtClean="0">
                <a:latin typeface="KG Ten Thousand Reasons" panose="02000000000000000000" pitchFamily="2" charset="0"/>
              </a:rPr>
              <a:t> and cosines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dirty="0" smtClean="0">
                <a:latin typeface="KG Ten Thousand Reasons" panose="02000000000000000000" pitchFamily="2" charset="0"/>
              </a:rPr>
              <a:t>Use the basic identities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7200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KG Ten Thousand Reasons" panose="02000000000000000000" pitchFamily="2" charset="0"/>
              </a:rPr>
              <a:t>Expression = Expression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295400"/>
            <a:ext cx="7010400" cy="5262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Look at options for rewriting expression, pick one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Rewrite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Look and see options pick one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Rewrite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Look and see options pick one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Rewrite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Look and see options pick one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Rewrite</a:t>
            </a:r>
            <a:endParaRPr lang="en-US" dirty="0">
              <a:solidFill>
                <a:srgbClr val="00FF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P.1.5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427038"/>
            <a:ext cx="10050645" cy="102076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KG Ten Thousand Reasons" panose="02000000000000000000" pitchFamily="2" charset="0"/>
              </a:rPr>
              <a:t>The Six Trigonometric Functions II</a:t>
            </a:r>
            <a:endParaRPr lang="en-US" sz="4400" dirty="0">
              <a:latin typeface="KG Ten Thousand Reason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P.2.1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9886" y="3632084"/>
            <a:ext cx="874653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KG Ten Thousand Reasons" panose="02000000000000000000" pitchFamily="2" charset="0"/>
              </a:rPr>
              <a:t>  </a:t>
            </a:r>
            <a:endParaRPr lang="en-US" sz="2800" dirty="0">
              <a:latin typeface="KG Ten Thousand Reasons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2909" y="5384493"/>
            <a:ext cx="2131845" cy="898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Adjacent</a:t>
            </a:r>
            <a:br>
              <a:rPr lang="en-US" sz="3200" dirty="0" smtClean="0">
                <a:latin typeface="KG Ten Thousand Reasons" panose="02000000000000000000" pitchFamily="2" charset="0"/>
              </a:rPr>
            </a:br>
            <a:r>
              <a:rPr lang="en-US" sz="3200" dirty="0" smtClean="0">
                <a:latin typeface="KG Ten Thousand Reasons" panose="02000000000000000000" pitchFamily="2" charset="0"/>
              </a:rPr>
              <a:t>       (b)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677264" y="4664641"/>
              <a:ext cx="220680" cy="194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904" y="4655281"/>
                <a:ext cx="239400" cy="21348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/>
          <p:cNvSpPr txBox="1"/>
          <p:nvPr/>
        </p:nvSpPr>
        <p:spPr>
          <a:xfrm>
            <a:off x="5873455" y="1913511"/>
            <a:ext cx="18973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sinA</a:t>
            </a:r>
            <a:r>
              <a:rPr lang="en-US" sz="3200" dirty="0" smtClean="0">
                <a:latin typeface="KG Ten Thousand Reasons" panose="02000000000000000000" pitchFamily="2" charset="0"/>
              </a:rPr>
              <a:t>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8349550">
            <a:off x="81548" y="2650838"/>
            <a:ext cx="2554151" cy="898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Hypotenuse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KG Ten Thousand Reasons" panose="02000000000000000000" pitchFamily="2" charset="0"/>
              </a:rPr>
              <a:t> </a:t>
            </a:r>
            <a:r>
              <a:rPr lang="en-US" sz="3200" dirty="0" smtClean="0">
                <a:latin typeface="KG Ten Thousand Reasons" panose="02000000000000000000" pitchFamily="2" charset="0"/>
              </a:rPr>
              <a:t>       (c)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3455" y="2933094"/>
            <a:ext cx="1821157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cosA</a:t>
            </a:r>
            <a:r>
              <a:rPr lang="en-US" sz="3200" dirty="0" smtClean="0">
                <a:latin typeface="KG Ten Thousand Reasons" panose="02000000000000000000" pitchFamily="2" charset="0"/>
              </a:rPr>
              <a:t>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73455" y="3952678"/>
            <a:ext cx="1821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tanA</a:t>
            </a:r>
            <a:r>
              <a:rPr lang="en-US" sz="3200" dirty="0" smtClean="0">
                <a:latin typeface="KG Ten Thousand Reasons" panose="02000000000000000000" pitchFamily="2" charset="0"/>
              </a:rPr>
              <a:t>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89174" y="1899633"/>
            <a:ext cx="1592557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cscA</a:t>
            </a:r>
            <a:r>
              <a:rPr lang="en-US" sz="3200" dirty="0" smtClean="0">
                <a:latin typeface="KG Ten Thousand Reasons" panose="02000000000000000000" pitchFamily="2" charset="0"/>
              </a:rPr>
              <a:t>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16993" y="2933094"/>
            <a:ext cx="1882039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secA</a:t>
            </a:r>
            <a:r>
              <a:rPr lang="en-US" sz="3200" dirty="0" smtClean="0">
                <a:latin typeface="KG Ten Thousand Reasons" panose="02000000000000000000" pitchFamily="2" charset="0"/>
              </a:rPr>
              <a:t>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16993" y="3941826"/>
            <a:ext cx="1954219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cotA</a:t>
            </a:r>
            <a:r>
              <a:rPr lang="en-US" sz="3200" dirty="0" smtClean="0">
                <a:latin typeface="KG Ten Thousand Reasons" panose="02000000000000000000" pitchFamily="2" charset="0"/>
              </a:rPr>
              <a:t>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912313" y="2170977"/>
            <a:ext cx="2000763" cy="2688424"/>
          </a:xfrm>
          <a:prstGeom prst="rtTriangle">
            <a:avLst/>
          </a:prstGeom>
          <a:noFill/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85214" y="3486317"/>
            <a:ext cx="2131845" cy="898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Opposite</a:t>
            </a:r>
            <a:br>
              <a:rPr lang="en-US" sz="3200" dirty="0" smtClean="0">
                <a:latin typeface="KG Ten Thousand Reasons" panose="02000000000000000000" pitchFamily="2" charset="0"/>
              </a:rPr>
            </a:br>
            <a:r>
              <a:rPr lang="en-US" sz="3200" dirty="0" smtClean="0">
                <a:latin typeface="KG Ten Thousand Reasons" panose="02000000000000000000" pitchFamily="2" charset="0"/>
              </a:rPr>
              <a:t>      (a)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212" y="4859401"/>
            <a:ext cx="4572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A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4434" y="1843305"/>
            <a:ext cx="4572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B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0012" y="4805704"/>
            <a:ext cx="4572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C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52800" y="4401720"/>
              <a:ext cx="203400" cy="448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3440" y="4392360"/>
                <a:ext cx="22212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8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P.2.1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9886" y="3632084"/>
            <a:ext cx="874653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KG Ten Thousand Reasons" panose="02000000000000000000" pitchFamily="2" charset="0"/>
              </a:rPr>
              <a:t>  </a:t>
            </a:r>
            <a:endParaRPr lang="en-US" sz="2800" dirty="0">
              <a:latin typeface="KG Ten Thousand Reason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4361" y="5211251"/>
            <a:ext cx="102290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(b)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677264" y="4664641"/>
              <a:ext cx="220680" cy="194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904" y="4655281"/>
                <a:ext cx="239400" cy="213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 rot="18349550">
            <a:off x="81548" y="2872437"/>
            <a:ext cx="2554151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        (c)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9" name="Right Triangle 8"/>
          <p:cNvSpPr/>
          <p:nvPr/>
        </p:nvSpPr>
        <p:spPr>
          <a:xfrm flipH="1">
            <a:off x="912313" y="2170977"/>
            <a:ext cx="2000763" cy="2688424"/>
          </a:xfrm>
          <a:prstGeom prst="rtTriangle">
            <a:avLst/>
          </a:prstGeom>
          <a:noFill/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212" y="4859401"/>
            <a:ext cx="4572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A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4434" y="1843305"/>
            <a:ext cx="4572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B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0012" y="4805704"/>
            <a:ext cx="4572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C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5991" y="3214818"/>
            <a:ext cx="129662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(a)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14" name="Title 12"/>
          <p:cNvSpPr txBox="1">
            <a:spLocks/>
          </p:cNvSpPr>
          <p:nvPr/>
        </p:nvSpPr>
        <p:spPr>
          <a:xfrm>
            <a:off x="275214" y="514732"/>
            <a:ext cx="4157400" cy="1020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Co-Functions</a:t>
            </a:r>
            <a:endParaRPr lang="en-US" sz="4400" u="sng" dirty="0">
              <a:solidFill>
                <a:schemeClr val="accent2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15" name="Title 12"/>
          <p:cNvSpPr txBox="1">
            <a:spLocks/>
          </p:cNvSpPr>
          <p:nvPr/>
        </p:nvSpPr>
        <p:spPr>
          <a:xfrm>
            <a:off x="4685498" y="424344"/>
            <a:ext cx="6168180" cy="1020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Co-Function Theorem</a:t>
            </a:r>
          </a:p>
          <a:p>
            <a:pPr algn="r"/>
            <a:r>
              <a:rPr lang="en-US" sz="4000" dirty="0" smtClean="0">
                <a:latin typeface="KG Ten Thousand Reasons" panose="02000000000000000000" pitchFamily="2" charset="0"/>
              </a:rPr>
              <a:t>A trig function of an angle is = to the </a:t>
            </a:r>
            <a:r>
              <a:rPr lang="en-US" sz="4000" dirty="0" err="1" smtClean="0">
                <a:latin typeface="KG Ten Thousand Reasons" panose="02000000000000000000" pitchFamily="2" charset="0"/>
              </a:rPr>
              <a:t>cofunction</a:t>
            </a:r>
            <a:r>
              <a:rPr lang="en-US" sz="4000" dirty="0" smtClean="0">
                <a:latin typeface="KG Ten Thousand Reasons" panose="02000000000000000000" pitchFamily="2" charset="0"/>
              </a:rPr>
              <a:t> of the complement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8212" y="3856470"/>
            <a:ext cx="24384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sinA</a:t>
            </a:r>
            <a:r>
              <a:rPr lang="en-US" sz="3200" dirty="0" smtClean="0">
                <a:latin typeface="KG Ten Thousand Reasons" panose="02000000000000000000" pitchFamily="2" charset="0"/>
              </a:rPr>
              <a:t> = </a:t>
            </a:r>
            <a:r>
              <a:rPr lang="en-US" sz="3200" dirty="0" err="1" smtClean="0">
                <a:latin typeface="KG Ten Thousand Reasons" panose="02000000000000000000" pitchFamily="2" charset="0"/>
              </a:rPr>
              <a:t>cosB</a:t>
            </a:r>
            <a:r>
              <a:rPr lang="en-US" sz="3200" dirty="0" smtClean="0">
                <a:latin typeface="KG Ten Thousand Reasons" panose="02000000000000000000" pitchFamily="2" charset="0"/>
              </a:rPr>
              <a:t>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5812" y="4567191"/>
            <a:ext cx="24384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cosA</a:t>
            </a:r>
            <a:r>
              <a:rPr lang="en-US" sz="3200" dirty="0" smtClean="0">
                <a:latin typeface="KG Ten Thousand Reasons" panose="02000000000000000000" pitchFamily="2" charset="0"/>
              </a:rPr>
              <a:t> = </a:t>
            </a:r>
            <a:r>
              <a:rPr lang="en-US" sz="3200" dirty="0" err="1" smtClean="0">
                <a:latin typeface="KG Ten Thousand Reasons" panose="02000000000000000000" pitchFamily="2" charset="0"/>
              </a:rPr>
              <a:t>sinB</a:t>
            </a:r>
            <a:r>
              <a:rPr lang="en-US" sz="3200" dirty="0" smtClean="0">
                <a:latin typeface="KG Ten Thousand Reasons" panose="02000000000000000000" pitchFamily="2" charset="0"/>
              </a:rPr>
              <a:t>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92028" y="3831369"/>
            <a:ext cx="256978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secA</a:t>
            </a:r>
            <a:r>
              <a:rPr lang="en-US" sz="3200" dirty="0" smtClean="0">
                <a:latin typeface="KG Ten Thousand Reasons" panose="02000000000000000000" pitchFamily="2" charset="0"/>
              </a:rPr>
              <a:t> = </a:t>
            </a:r>
            <a:r>
              <a:rPr lang="en-US" sz="3200" dirty="0" err="1" smtClean="0">
                <a:latin typeface="KG Ten Thousand Reasons" panose="02000000000000000000" pitchFamily="2" charset="0"/>
              </a:rPr>
              <a:t>cscB</a:t>
            </a:r>
            <a:r>
              <a:rPr lang="en-US" sz="3200" dirty="0" smtClean="0">
                <a:latin typeface="KG Ten Thousand Reasons" panose="02000000000000000000" pitchFamily="2" charset="0"/>
              </a:rPr>
              <a:t>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60856" y="4540422"/>
            <a:ext cx="256978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cscA</a:t>
            </a:r>
            <a:r>
              <a:rPr lang="en-US" sz="3200" dirty="0" smtClean="0">
                <a:latin typeface="KG Ten Thousand Reasons" panose="02000000000000000000" pitchFamily="2" charset="0"/>
              </a:rPr>
              <a:t> = </a:t>
            </a:r>
            <a:r>
              <a:rPr lang="en-US" sz="3200" dirty="0" err="1" smtClean="0">
                <a:latin typeface="KG Ten Thousand Reasons" panose="02000000000000000000" pitchFamily="2" charset="0"/>
              </a:rPr>
              <a:t>secB</a:t>
            </a:r>
            <a:r>
              <a:rPr lang="en-US" sz="3200" dirty="0" smtClean="0">
                <a:latin typeface="KG Ten Thousand Reasons" panose="02000000000000000000" pitchFamily="2" charset="0"/>
              </a:rPr>
              <a:t>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2212" y="5432850"/>
            <a:ext cx="27432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tanA</a:t>
            </a:r>
            <a:r>
              <a:rPr lang="en-US" sz="3200" dirty="0" smtClean="0">
                <a:latin typeface="KG Ten Thousand Reasons" panose="02000000000000000000" pitchFamily="2" charset="0"/>
              </a:rPr>
              <a:t> = </a:t>
            </a:r>
            <a:r>
              <a:rPr lang="en-US" sz="3200" dirty="0" err="1" smtClean="0">
                <a:latin typeface="KG Ten Thousand Reasons" panose="02000000000000000000" pitchFamily="2" charset="0"/>
              </a:rPr>
              <a:t>cotB</a:t>
            </a:r>
            <a:r>
              <a:rPr lang="en-US" sz="3200" dirty="0" smtClean="0">
                <a:latin typeface="KG Ten Thousand Reasons" panose="02000000000000000000" pitchFamily="2" charset="0"/>
              </a:rPr>
              <a:t>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2814" y="6061602"/>
            <a:ext cx="27432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cotA</a:t>
            </a:r>
            <a:r>
              <a:rPr lang="en-US" sz="3200" dirty="0" smtClean="0">
                <a:latin typeface="KG Ten Thousand Reasons" panose="02000000000000000000" pitchFamily="2" charset="0"/>
              </a:rPr>
              <a:t> = </a:t>
            </a:r>
            <a:r>
              <a:rPr lang="en-US" sz="3200" dirty="0" err="1" smtClean="0">
                <a:latin typeface="KG Ten Thousand Reasons" panose="02000000000000000000" pitchFamily="2" charset="0"/>
              </a:rPr>
              <a:t>tanB</a:t>
            </a:r>
            <a:r>
              <a:rPr lang="en-US" sz="3200" dirty="0" smtClean="0">
                <a:latin typeface="KG Ten Thousand Reasons" panose="02000000000000000000" pitchFamily="2" charset="0"/>
              </a:rPr>
              <a:t>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7412" y="1828800"/>
            <a:ext cx="1561325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=90˚-A</a:t>
            </a:r>
            <a:endParaRPr lang="en-US" sz="3200" dirty="0">
              <a:solidFill>
                <a:srgbClr val="00FF00"/>
              </a:solidFill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427038"/>
            <a:ext cx="10050645" cy="102076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KG Ten Thousand Reasons" panose="02000000000000000000" pitchFamily="2" charset="0"/>
              </a:rPr>
              <a:t>The Six Trigonometric Functions II</a:t>
            </a:r>
            <a:endParaRPr lang="en-US" sz="4400" dirty="0">
              <a:latin typeface="KG Ten Thousand Reason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P.2.1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9886" y="3632084"/>
            <a:ext cx="874653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KG Ten Thousand Reasons" panose="02000000000000000000" pitchFamily="2" charset="0"/>
              </a:rPr>
              <a:t>X  3 </a:t>
            </a:r>
            <a:endParaRPr lang="en-US" sz="2800" dirty="0">
              <a:latin typeface="KG Ten Thousand Reasons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2694" y="5087871"/>
            <a:ext cx="315792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x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677264" y="4664641"/>
              <a:ext cx="220680" cy="194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904" y="4655281"/>
                <a:ext cx="239400" cy="21348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TextBox 63"/>
          <p:cNvSpPr txBox="1"/>
          <p:nvPr/>
        </p:nvSpPr>
        <p:spPr>
          <a:xfrm>
            <a:off x="173674" y="1673446"/>
            <a:ext cx="458092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Back to the 30˚-60˚-90˚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73455" y="1913511"/>
            <a:ext cx="15925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sin30˚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5351" y="2930769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KG Ten Thousand Reasons" panose="02000000000000000000" pitchFamily="2" charset="0"/>
              </a:rPr>
              <a:t>30˚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1311219" y="4391686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KG Ten Thousand Reasons" panose="02000000000000000000" pitchFamily="2" charset="0"/>
              </a:rPr>
              <a:t>60˚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379057" y="3182641"/>
            <a:ext cx="53630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2x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3414552" y="3489532"/>
              <a:ext cx="499680" cy="550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0152" y="3475132"/>
                <a:ext cx="528480" cy="57924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/>
          <p:cNvSpPr txBox="1"/>
          <p:nvPr/>
        </p:nvSpPr>
        <p:spPr>
          <a:xfrm>
            <a:off x="5873455" y="2933094"/>
            <a:ext cx="18211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cos30˚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73455" y="3952678"/>
            <a:ext cx="1821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tan30˚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89174" y="1899633"/>
            <a:ext cx="15925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sin60˚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16993" y="2933094"/>
            <a:ext cx="188203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cos60˚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16993" y="3941826"/>
            <a:ext cx="195421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tan60˚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35" name="Right Triangle 34"/>
          <p:cNvSpPr/>
          <p:nvPr/>
        </p:nvSpPr>
        <p:spPr>
          <a:xfrm flipH="1">
            <a:off x="912313" y="2170977"/>
            <a:ext cx="2000763" cy="2688424"/>
          </a:xfrm>
          <a:prstGeom prst="rtTriangle">
            <a:avLst/>
          </a:prstGeom>
          <a:noFill/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6" grpId="0"/>
      <p:bldP spid="39" grpId="0"/>
      <p:bldP spid="41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427038"/>
            <a:ext cx="10050645" cy="102076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KG Ten Thousand Reasons" panose="02000000000000000000" pitchFamily="2" charset="0"/>
              </a:rPr>
              <a:t>The Six Trigonometric Functions II</a:t>
            </a:r>
            <a:endParaRPr lang="en-US" sz="4400" dirty="0">
              <a:latin typeface="KG Ten Thousand Reason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P.2.1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3612" y="3603381"/>
            <a:ext cx="385489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KG Ten Thousand Reasons" panose="02000000000000000000" pitchFamily="2" charset="0"/>
              </a:rPr>
              <a:t>X  </a:t>
            </a:r>
            <a:endParaRPr lang="en-US" sz="2800" dirty="0">
              <a:latin typeface="KG Ten Thousand Reasons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9566" y="5030193"/>
            <a:ext cx="315792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x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3068646" y="4664641"/>
              <a:ext cx="220680" cy="194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9286" y="4655281"/>
                <a:ext cx="239400" cy="21348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TextBox 63"/>
          <p:cNvSpPr txBox="1"/>
          <p:nvPr/>
        </p:nvSpPr>
        <p:spPr>
          <a:xfrm>
            <a:off x="173674" y="1673446"/>
            <a:ext cx="4580926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Back to the 45˚-45˚-90˚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73455" y="1913511"/>
            <a:ext cx="15925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sin45˚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0236" y="2945183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KG Ten Thousand Reasons" panose="02000000000000000000" pitchFamily="2" charset="0"/>
              </a:rPr>
              <a:t>45˚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1076128" y="440303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KG Ten Thousand Reasons" panose="02000000000000000000" pitchFamily="2" charset="0"/>
              </a:rPr>
              <a:t>45˚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381541" y="3043611"/>
            <a:ext cx="74392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x  2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1613613" y="2879473"/>
              <a:ext cx="499680" cy="550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9213" y="2865073"/>
                <a:ext cx="528480" cy="57924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/>
          <p:cNvSpPr txBox="1"/>
          <p:nvPr/>
        </p:nvSpPr>
        <p:spPr>
          <a:xfrm>
            <a:off x="5873455" y="2933094"/>
            <a:ext cx="18211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cos45˚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73455" y="3952678"/>
            <a:ext cx="1821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tan45˚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0898" y="5178631"/>
            <a:ext cx="15925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sin0˚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66597" y="5673582"/>
            <a:ext cx="18211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cos0˚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6597" y="6182659"/>
            <a:ext cx="1821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tan0˚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90012" y="5178631"/>
            <a:ext cx="15925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sin90˚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0012" y="5779214"/>
            <a:ext cx="18211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cos90˚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90012" y="6310899"/>
            <a:ext cx="1821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tan90˚ =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55" name="Right Triangle 54"/>
          <p:cNvSpPr/>
          <p:nvPr/>
        </p:nvSpPr>
        <p:spPr>
          <a:xfrm flipH="1">
            <a:off x="517405" y="2340707"/>
            <a:ext cx="2771921" cy="2525348"/>
          </a:xfrm>
          <a:prstGeom prst="rtTriangle">
            <a:avLst/>
          </a:prstGeom>
          <a:noFill/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60412" y="6175741"/>
            <a:ext cx="2971800" cy="0"/>
          </a:xfrm>
          <a:prstGeom prst="line">
            <a:avLst/>
          </a:prstGeom>
          <a:ln w="38100">
            <a:solidFill>
              <a:srgbClr val="FF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380412" y="4495800"/>
            <a:ext cx="0" cy="2036698"/>
          </a:xfrm>
          <a:prstGeom prst="line">
            <a:avLst/>
          </a:prstGeom>
          <a:ln w="38100">
            <a:solidFill>
              <a:srgbClr val="FF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6" grpId="0"/>
      <p:bldP spid="39" grpId="0"/>
      <p:bldP spid="41" grpId="0"/>
      <p:bldP spid="42" grpId="0"/>
      <p:bldP spid="34" grpId="0"/>
      <p:bldP spid="37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375" y="2508773"/>
            <a:ext cx="24384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Initial Side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9" name="Arc 8"/>
          <p:cNvSpPr/>
          <p:nvPr/>
        </p:nvSpPr>
        <p:spPr>
          <a:xfrm>
            <a:off x="1065212" y="2051573"/>
            <a:ext cx="914400" cy="914400"/>
          </a:xfrm>
          <a:prstGeom prst="arc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59459" y="1905000"/>
            <a:ext cx="2906153" cy="761104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59459" y="152400"/>
            <a:ext cx="620153" cy="2514600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29819"/>
            <a:ext cx="24384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Terminal Side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1932" y="1359679"/>
            <a:ext cx="24384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(Theta)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17292" y="1732004"/>
                <a:ext cx="324640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92" y="1732004"/>
                <a:ext cx="324640" cy="4431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75412" y="2819400"/>
            <a:ext cx="4876800" cy="0"/>
          </a:xfrm>
          <a:prstGeom prst="straightConnector1">
            <a:avLst/>
          </a:prstGeom>
          <a:ln w="254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903054" y="681744"/>
            <a:ext cx="29788" cy="4243404"/>
          </a:xfrm>
          <a:prstGeom prst="straightConnector1">
            <a:avLst/>
          </a:prstGeom>
          <a:ln w="254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913812" y="2819400"/>
            <a:ext cx="1981200" cy="0"/>
          </a:xfrm>
          <a:prstGeom prst="straightConnector1">
            <a:avLst/>
          </a:prstGeom>
          <a:ln w="38100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561242" y="1452731"/>
            <a:ext cx="1371600" cy="1366669"/>
          </a:xfrm>
          <a:prstGeom prst="straightConnector1">
            <a:avLst/>
          </a:prstGeom>
          <a:ln w="38100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461097" y="881870"/>
            <a:ext cx="27539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Quadrant I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8689" y="651279"/>
            <a:ext cx="27539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Quadrant II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82990" y="3810000"/>
            <a:ext cx="27539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Quadrant III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69911" y="3646394"/>
            <a:ext cx="27539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Quadrant IV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884612" y="2870145"/>
            <a:ext cx="6125635" cy="670246"/>
          </a:xfrm>
          <a:custGeom>
            <a:avLst/>
            <a:gdLst>
              <a:gd name="connsiteX0" fmla="*/ 11982 w 6125635"/>
              <a:gd name="connsiteY0" fmla="*/ 3272 h 670246"/>
              <a:gd name="connsiteX1" fmla="*/ 11982 w 6125635"/>
              <a:gd name="connsiteY1" fmla="*/ 164637 h 670246"/>
              <a:gd name="connsiteX2" fmla="*/ 22740 w 6125635"/>
              <a:gd name="connsiteY2" fmla="*/ 207668 h 670246"/>
              <a:gd name="connsiteX3" fmla="*/ 119559 w 6125635"/>
              <a:gd name="connsiteY3" fmla="*/ 326002 h 670246"/>
              <a:gd name="connsiteX4" fmla="*/ 151832 w 6125635"/>
              <a:gd name="connsiteY4" fmla="*/ 347517 h 670246"/>
              <a:gd name="connsiteX5" fmla="*/ 184105 w 6125635"/>
              <a:gd name="connsiteY5" fmla="*/ 358275 h 670246"/>
              <a:gd name="connsiteX6" fmla="*/ 216378 w 6125635"/>
              <a:gd name="connsiteY6" fmla="*/ 379790 h 670246"/>
              <a:gd name="connsiteX7" fmla="*/ 302439 w 6125635"/>
              <a:gd name="connsiteY7" fmla="*/ 401305 h 670246"/>
              <a:gd name="connsiteX8" fmla="*/ 334712 w 6125635"/>
              <a:gd name="connsiteY8" fmla="*/ 412063 h 670246"/>
              <a:gd name="connsiteX9" fmla="*/ 625168 w 6125635"/>
              <a:gd name="connsiteY9" fmla="*/ 401305 h 670246"/>
              <a:gd name="connsiteX10" fmla="*/ 743502 w 6125635"/>
              <a:gd name="connsiteY10" fmla="*/ 369032 h 670246"/>
              <a:gd name="connsiteX11" fmla="*/ 808048 w 6125635"/>
              <a:gd name="connsiteY11" fmla="*/ 358275 h 670246"/>
              <a:gd name="connsiteX12" fmla="*/ 904867 w 6125635"/>
              <a:gd name="connsiteY12" fmla="*/ 326002 h 670246"/>
              <a:gd name="connsiteX13" fmla="*/ 1184566 w 6125635"/>
              <a:gd name="connsiteY13" fmla="*/ 304486 h 670246"/>
              <a:gd name="connsiteX14" fmla="*/ 1378204 w 6125635"/>
              <a:gd name="connsiteY14" fmla="*/ 282971 h 670246"/>
              <a:gd name="connsiteX15" fmla="*/ 1797752 w 6125635"/>
              <a:gd name="connsiteY15" fmla="*/ 250698 h 670246"/>
              <a:gd name="connsiteX16" fmla="*/ 1937601 w 6125635"/>
              <a:gd name="connsiteY16" fmla="*/ 239941 h 670246"/>
              <a:gd name="connsiteX17" fmla="*/ 2432453 w 6125635"/>
              <a:gd name="connsiteY17" fmla="*/ 261456 h 670246"/>
              <a:gd name="connsiteX18" fmla="*/ 2593818 w 6125635"/>
              <a:gd name="connsiteY18" fmla="*/ 282971 h 670246"/>
              <a:gd name="connsiteX19" fmla="*/ 2636848 w 6125635"/>
              <a:gd name="connsiteY19" fmla="*/ 293729 h 670246"/>
              <a:gd name="connsiteX20" fmla="*/ 2744425 w 6125635"/>
              <a:gd name="connsiteY20" fmla="*/ 304486 h 670246"/>
              <a:gd name="connsiteX21" fmla="*/ 3034881 w 6125635"/>
              <a:gd name="connsiteY21" fmla="*/ 326002 h 670246"/>
              <a:gd name="connsiteX22" fmla="*/ 3174731 w 6125635"/>
              <a:gd name="connsiteY22" fmla="*/ 347517 h 670246"/>
              <a:gd name="connsiteX23" fmla="*/ 3228519 w 6125635"/>
              <a:gd name="connsiteY23" fmla="*/ 358275 h 670246"/>
              <a:gd name="connsiteX24" fmla="*/ 3271549 w 6125635"/>
              <a:gd name="connsiteY24" fmla="*/ 369032 h 670246"/>
              <a:gd name="connsiteX25" fmla="*/ 3443672 w 6125635"/>
              <a:gd name="connsiteY25" fmla="*/ 379790 h 670246"/>
              <a:gd name="connsiteX26" fmla="*/ 3594279 w 6125635"/>
              <a:gd name="connsiteY26" fmla="*/ 390548 h 670246"/>
              <a:gd name="connsiteX27" fmla="*/ 3723371 w 6125635"/>
              <a:gd name="connsiteY27" fmla="*/ 412063 h 670246"/>
              <a:gd name="connsiteX28" fmla="*/ 3777159 w 6125635"/>
              <a:gd name="connsiteY28" fmla="*/ 422821 h 670246"/>
              <a:gd name="connsiteX29" fmla="*/ 4099888 w 6125635"/>
              <a:gd name="connsiteY29" fmla="*/ 444336 h 670246"/>
              <a:gd name="connsiteX30" fmla="*/ 4153677 w 6125635"/>
              <a:gd name="connsiteY30" fmla="*/ 455093 h 670246"/>
              <a:gd name="connsiteX31" fmla="*/ 4218222 w 6125635"/>
              <a:gd name="connsiteY31" fmla="*/ 465851 h 670246"/>
              <a:gd name="connsiteX32" fmla="*/ 4282768 w 6125635"/>
              <a:gd name="connsiteY32" fmla="*/ 487366 h 670246"/>
              <a:gd name="connsiteX33" fmla="*/ 4358072 w 6125635"/>
              <a:gd name="connsiteY33" fmla="*/ 508882 h 670246"/>
              <a:gd name="connsiteX34" fmla="*/ 4433375 w 6125635"/>
              <a:gd name="connsiteY34" fmla="*/ 530397 h 670246"/>
              <a:gd name="connsiteX35" fmla="*/ 4454891 w 6125635"/>
              <a:gd name="connsiteY35" fmla="*/ 551912 h 670246"/>
              <a:gd name="connsiteX36" fmla="*/ 4551709 w 6125635"/>
              <a:gd name="connsiteY36" fmla="*/ 573428 h 670246"/>
              <a:gd name="connsiteX37" fmla="*/ 4616255 w 6125635"/>
              <a:gd name="connsiteY37" fmla="*/ 594943 h 670246"/>
              <a:gd name="connsiteX38" fmla="*/ 4734589 w 6125635"/>
              <a:gd name="connsiteY38" fmla="*/ 616458 h 670246"/>
              <a:gd name="connsiteX39" fmla="*/ 4895954 w 6125635"/>
              <a:gd name="connsiteY39" fmla="*/ 637973 h 670246"/>
              <a:gd name="connsiteX40" fmla="*/ 4928227 w 6125635"/>
              <a:gd name="connsiteY40" fmla="*/ 648731 h 670246"/>
              <a:gd name="connsiteX41" fmla="*/ 5068077 w 6125635"/>
              <a:gd name="connsiteY41" fmla="*/ 670246 h 670246"/>
              <a:gd name="connsiteX42" fmla="*/ 5261714 w 6125635"/>
              <a:gd name="connsiteY42" fmla="*/ 659489 h 670246"/>
              <a:gd name="connsiteX43" fmla="*/ 5304745 w 6125635"/>
              <a:gd name="connsiteY43" fmla="*/ 648731 h 670246"/>
              <a:gd name="connsiteX44" fmla="*/ 5412321 w 6125635"/>
              <a:gd name="connsiteY44" fmla="*/ 627216 h 670246"/>
              <a:gd name="connsiteX45" fmla="*/ 5433837 w 6125635"/>
              <a:gd name="connsiteY45" fmla="*/ 605701 h 670246"/>
              <a:gd name="connsiteX46" fmla="*/ 5541413 w 6125635"/>
              <a:gd name="connsiteY46" fmla="*/ 573428 h 670246"/>
              <a:gd name="connsiteX47" fmla="*/ 5702778 w 6125635"/>
              <a:gd name="connsiteY47" fmla="*/ 487366 h 670246"/>
              <a:gd name="connsiteX48" fmla="*/ 5745808 w 6125635"/>
              <a:gd name="connsiteY48" fmla="*/ 476609 h 670246"/>
              <a:gd name="connsiteX49" fmla="*/ 5810354 w 6125635"/>
              <a:gd name="connsiteY49" fmla="*/ 433578 h 670246"/>
              <a:gd name="connsiteX50" fmla="*/ 5885658 w 6125635"/>
              <a:gd name="connsiteY50" fmla="*/ 369032 h 670246"/>
              <a:gd name="connsiteX51" fmla="*/ 5928688 w 6125635"/>
              <a:gd name="connsiteY51" fmla="*/ 347517 h 670246"/>
              <a:gd name="connsiteX52" fmla="*/ 5971719 w 6125635"/>
              <a:gd name="connsiteY52" fmla="*/ 293729 h 670246"/>
              <a:gd name="connsiteX53" fmla="*/ 5982477 w 6125635"/>
              <a:gd name="connsiteY53" fmla="*/ 261456 h 670246"/>
              <a:gd name="connsiteX54" fmla="*/ 6003992 w 6125635"/>
              <a:gd name="connsiteY54" fmla="*/ 229183 h 670246"/>
              <a:gd name="connsiteX55" fmla="*/ 6014749 w 6125635"/>
              <a:gd name="connsiteY55" fmla="*/ 196910 h 670246"/>
              <a:gd name="connsiteX56" fmla="*/ 6057780 w 6125635"/>
              <a:gd name="connsiteY56" fmla="*/ 121606 h 670246"/>
              <a:gd name="connsiteX57" fmla="*/ 6079295 w 6125635"/>
              <a:gd name="connsiteY57" fmla="*/ 46303 h 670246"/>
              <a:gd name="connsiteX58" fmla="*/ 6090053 w 6125635"/>
              <a:gd name="connsiteY58" fmla="*/ 3272 h 670246"/>
              <a:gd name="connsiteX59" fmla="*/ 6047022 w 6125635"/>
              <a:gd name="connsiteY59" fmla="*/ 14030 h 670246"/>
              <a:gd name="connsiteX60" fmla="*/ 6014749 w 6125635"/>
              <a:gd name="connsiteY60" fmla="*/ 46303 h 670246"/>
              <a:gd name="connsiteX61" fmla="*/ 5982477 w 6125635"/>
              <a:gd name="connsiteY61" fmla="*/ 57061 h 670246"/>
              <a:gd name="connsiteX62" fmla="*/ 6014749 w 6125635"/>
              <a:gd name="connsiteY62" fmla="*/ 46303 h 670246"/>
              <a:gd name="connsiteX63" fmla="*/ 6068538 w 6125635"/>
              <a:gd name="connsiteY63" fmla="*/ 3272 h 670246"/>
              <a:gd name="connsiteX64" fmla="*/ 6100811 w 6125635"/>
              <a:gd name="connsiteY64" fmla="*/ 57061 h 670246"/>
              <a:gd name="connsiteX65" fmla="*/ 6111568 w 6125635"/>
              <a:gd name="connsiteY65" fmla="*/ 110849 h 670246"/>
              <a:gd name="connsiteX66" fmla="*/ 6090053 w 6125635"/>
              <a:gd name="connsiteY66" fmla="*/ 67818 h 670246"/>
              <a:gd name="connsiteX67" fmla="*/ 6057780 w 6125635"/>
              <a:gd name="connsiteY67" fmla="*/ 100091 h 670246"/>
              <a:gd name="connsiteX68" fmla="*/ 6047022 w 6125635"/>
              <a:gd name="connsiteY68" fmla="*/ 110849 h 670246"/>
              <a:gd name="connsiteX69" fmla="*/ 6014749 w 6125635"/>
              <a:gd name="connsiteY69" fmla="*/ 100091 h 670246"/>
              <a:gd name="connsiteX70" fmla="*/ 6068538 w 6125635"/>
              <a:gd name="connsiteY70" fmla="*/ 132364 h 670246"/>
              <a:gd name="connsiteX71" fmla="*/ 6079295 w 6125635"/>
              <a:gd name="connsiteY71" fmla="*/ 78576 h 670246"/>
              <a:gd name="connsiteX72" fmla="*/ 6057780 w 6125635"/>
              <a:gd name="connsiteY72" fmla="*/ 100091 h 670246"/>
              <a:gd name="connsiteX73" fmla="*/ 6057780 w 6125635"/>
              <a:gd name="connsiteY73" fmla="*/ 121606 h 67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125635" h="670246">
                <a:moveTo>
                  <a:pt x="11982" y="3272"/>
                </a:moveTo>
                <a:cubicBezTo>
                  <a:pt x="-4247" y="84421"/>
                  <a:pt x="-3739" y="54590"/>
                  <a:pt x="11982" y="164637"/>
                </a:cubicBezTo>
                <a:cubicBezTo>
                  <a:pt x="14073" y="179274"/>
                  <a:pt x="16128" y="194444"/>
                  <a:pt x="22740" y="207668"/>
                </a:cubicBezTo>
                <a:cubicBezTo>
                  <a:pt x="40048" y="242284"/>
                  <a:pt x="86503" y="303965"/>
                  <a:pt x="119559" y="326002"/>
                </a:cubicBezTo>
                <a:cubicBezTo>
                  <a:pt x="130317" y="333174"/>
                  <a:pt x="140268" y="341735"/>
                  <a:pt x="151832" y="347517"/>
                </a:cubicBezTo>
                <a:cubicBezTo>
                  <a:pt x="161974" y="352588"/>
                  <a:pt x="173963" y="353204"/>
                  <a:pt x="184105" y="358275"/>
                </a:cubicBezTo>
                <a:cubicBezTo>
                  <a:pt x="195669" y="364057"/>
                  <a:pt x="204814" y="374008"/>
                  <a:pt x="216378" y="379790"/>
                </a:cubicBezTo>
                <a:cubicBezTo>
                  <a:pt x="240972" y="392087"/>
                  <a:pt x="277882" y="395166"/>
                  <a:pt x="302439" y="401305"/>
                </a:cubicBezTo>
                <a:cubicBezTo>
                  <a:pt x="313440" y="404055"/>
                  <a:pt x="323954" y="408477"/>
                  <a:pt x="334712" y="412063"/>
                </a:cubicBezTo>
                <a:cubicBezTo>
                  <a:pt x="431531" y="408477"/>
                  <a:pt x="528472" y="407348"/>
                  <a:pt x="625168" y="401305"/>
                </a:cubicBezTo>
                <a:cubicBezTo>
                  <a:pt x="706505" y="396222"/>
                  <a:pt x="655025" y="383777"/>
                  <a:pt x="743502" y="369032"/>
                </a:cubicBezTo>
                <a:lnTo>
                  <a:pt x="808048" y="358275"/>
                </a:lnTo>
                <a:cubicBezTo>
                  <a:pt x="845543" y="320780"/>
                  <a:pt x="824399" y="333317"/>
                  <a:pt x="904867" y="326002"/>
                </a:cubicBezTo>
                <a:cubicBezTo>
                  <a:pt x="997991" y="317536"/>
                  <a:pt x="1091997" y="317709"/>
                  <a:pt x="1184566" y="304486"/>
                </a:cubicBezTo>
                <a:cubicBezTo>
                  <a:pt x="1299079" y="288128"/>
                  <a:pt x="1234617" y="296025"/>
                  <a:pt x="1378204" y="282971"/>
                </a:cubicBezTo>
                <a:cubicBezTo>
                  <a:pt x="1548449" y="240408"/>
                  <a:pt x="1361768" y="284233"/>
                  <a:pt x="1797752" y="250698"/>
                </a:cubicBezTo>
                <a:lnTo>
                  <a:pt x="1937601" y="239941"/>
                </a:lnTo>
                <a:cubicBezTo>
                  <a:pt x="2179394" y="247052"/>
                  <a:pt x="2240975" y="242308"/>
                  <a:pt x="2432453" y="261456"/>
                </a:cubicBezTo>
                <a:cubicBezTo>
                  <a:pt x="2453279" y="263539"/>
                  <a:pt x="2569177" y="278491"/>
                  <a:pt x="2593818" y="282971"/>
                </a:cubicBezTo>
                <a:cubicBezTo>
                  <a:pt x="2608364" y="285616"/>
                  <a:pt x="2622212" y="291638"/>
                  <a:pt x="2636848" y="293729"/>
                </a:cubicBezTo>
                <a:cubicBezTo>
                  <a:pt x="2672524" y="298825"/>
                  <a:pt x="2708493" y="301722"/>
                  <a:pt x="2744425" y="304486"/>
                </a:cubicBezTo>
                <a:cubicBezTo>
                  <a:pt x="2894794" y="316053"/>
                  <a:pt x="2901521" y="311184"/>
                  <a:pt x="3034881" y="326002"/>
                </a:cubicBezTo>
                <a:cubicBezTo>
                  <a:pt x="3065981" y="329457"/>
                  <a:pt x="3141775" y="341525"/>
                  <a:pt x="3174731" y="347517"/>
                </a:cubicBezTo>
                <a:cubicBezTo>
                  <a:pt x="3192720" y="350788"/>
                  <a:pt x="3210670" y="354309"/>
                  <a:pt x="3228519" y="358275"/>
                </a:cubicBezTo>
                <a:cubicBezTo>
                  <a:pt x="3242952" y="361482"/>
                  <a:pt x="3256838" y="367561"/>
                  <a:pt x="3271549" y="369032"/>
                </a:cubicBezTo>
                <a:cubicBezTo>
                  <a:pt x="3328750" y="374752"/>
                  <a:pt x="3386313" y="375966"/>
                  <a:pt x="3443672" y="379790"/>
                </a:cubicBezTo>
                <a:lnTo>
                  <a:pt x="3594279" y="390548"/>
                </a:lnTo>
                <a:cubicBezTo>
                  <a:pt x="3680814" y="412181"/>
                  <a:pt x="3592412" y="391915"/>
                  <a:pt x="3723371" y="412063"/>
                </a:cubicBezTo>
                <a:cubicBezTo>
                  <a:pt x="3741443" y="414843"/>
                  <a:pt x="3758941" y="421259"/>
                  <a:pt x="3777159" y="422821"/>
                </a:cubicBezTo>
                <a:cubicBezTo>
                  <a:pt x="3884580" y="432029"/>
                  <a:pt x="4099888" y="444336"/>
                  <a:pt x="4099888" y="444336"/>
                </a:cubicBezTo>
                <a:lnTo>
                  <a:pt x="4153677" y="455093"/>
                </a:lnTo>
                <a:cubicBezTo>
                  <a:pt x="4175137" y="458995"/>
                  <a:pt x="4197061" y="460561"/>
                  <a:pt x="4218222" y="465851"/>
                </a:cubicBezTo>
                <a:cubicBezTo>
                  <a:pt x="4240224" y="471352"/>
                  <a:pt x="4260766" y="481865"/>
                  <a:pt x="4282768" y="487366"/>
                </a:cubicBezTo>
                <a:cubicBezTo>
                  <a:pt x="4417328" y="521007"/>
                  <a:pt x="4250011" y="478008"/>
                  <a:pt x="4358072" y="508882"/>
                </a:cubicBezTo>
                <a:cubicBezTo>
                  <a:pt x="4452627" y="535898"/>
                  <a:pt x="4355995" y="504603"/>
                  <a:pt x="4433375" y="530397"/>
                </a:cubicBezTo>
                <a:cubicBezTo>
                  <a:pt x="4440547" y="537569"/>
                  <a:pt x="4446194" y="546694"/>
                  <a:pt x="4454891" y="551912"/>
                </a:cubicBezTo>
                <a:cubicBezTo>
                  <a:pt x="4476877" y="565103"/>
                  <a:pt x="4535568" y="569393"/>
                  <a:pt x="4551709" y="573428"/>
                </a:cubicBezTo>
                <a:cubicBezTo>
                  <a:pt x="4573711" y="578929"/>
                  <a:pt x="4594253" y="589442"/>
                  <a:pt x="4616255" y="594943"/>
                </a:cubicBezTo>
                <a:cubicBezTo>
                  <a:pt x="4683885" y="611851"/>
                  <a:pt x="4644649" y="603610"/>
                  <a:pt x="4734589" y="616458"/>
                </a:cubicBezTo>
                <a:cubicBezTo>
                  <a:pt x="4817043" y="643944"/>
                  <a:pt x="4720463" y="614575"/>
                  <a:pt x="4895954" y="637973"/>
                </a:cubicBezTo>
                <a:cubicBezTo>
                  <a:pt x="4907194" y="639472"/>
                  <a:pt x="4917157" y="646271"/>
                  <a:pt x="4928227" y="648731"/>
                </a:cubicBezTo>
                <a:cubicBezTo>
                  <a:pt x="4955105" y="654704"/>
                  <a:pt x="5044043" y="666813"/>
                  <a:pt x="5068077" y="670246"/>
                </a:cubicBezTo>
                <a:cubicBezTo>
                  <a:pt x="5132623" y="666660"/>
                  <a:pt x="5197334" y="665342"/>
                  <a:pt x="5261714" y="659489"/>
                </a:cubicBezTo>
                <a:cubicBezTo>
                  <a:pt x="5276438" y="658150"/>
                  <a:pt x="5290247" y="651631"/>
                  <a:pt x="5304745" y="648731"/>
                </a:cubicBezTo>
                <a:cubicBezTo>
                  <a:pt x="5436646" y="622350"/>
                  <a:pt x="5312360" y="652205"/>
                  <a:pt x="5412321" y="627216"/>
                </a:cubicBezTo>
                <a:cubicBezTo>
                  <a:pt x="5419493" y="620044"/>
                  <a:pt x="5424765" y="610237"/>
                  <a:pt x="5433837" y="605701"/>
                </a:cubicBezTo>
                <a:cubicBezTo>
                  <a:pt x="5524843" y="560198"/>
                  <a:pt x="5422998" y="644478"/>
                  <a:pt x="5541413" y="573428"/>
                </a:cubicBezTo>
                <a:cubicBezTo>
                  <a:pt x="5582537" y="548754"/>
                  <a:pt x="5666700" y="496385"/>
                  <a:pt x="5702778" y="487366"/>
                </a:cubicBezTo>
                <a:lnTo>
                  <a:pt x="5745808" y="476609"/>
                </a:lnTo>
                <a:cubicBezTo>
                  <a:pt x="5789648" y="432769"/>
                  <a:pt x="5740885" y="476996"/>
                  <a:pt x="5810354" y="433578"/>
                </a:cubicBezTo>
                <a:cubicBezTo>
                  <a:pt x="5957793" y="341429"/>
                  <a:pt x="5762441" y="457044"/>
                  <a:pt x="5885658" y="369032"/>
                </a:cubicBezTo>
                <a:cubicBezTo>
                  <a:pt x="5898707" y="359711"/>
                  <a:pt x="5914345" y="354689"/>
                  <a:pt x="5928688" y="347517"/>
                </a:cubicBezTo>
                <a:cubicBezTo>
                  <a:pt x="5955729" y="266398"/>
                  <a:pt x="5916108" y="363242"/>
                  <a:pt x="5971719" y="293729"/>
                </a:cubicBezTo>
                <a:cubicBezTo>
                  <a:pt x="5978803" y="284874"/>
                  <a:pt x="5977406" y="271598"/>
                  <a:pt x="5982477" y="261456"/>
                </a:cubicBezTo>
                <a:cubicBezTo>
                  <a:pt x="5988259" y="249892"/>
                  <a:pt x="5996820" y="239941"/>
                  <a:pt x="6003992" y="229183"/>
                </a:cubicBezTo>
                <a:cubicBezTo>
                  <a:pt x="6007578" y="218425"/>
                  <a:pt x="6010282" y="207333"/>
                  <a:pt x="6014749" y="196910"/>
                </a:cubicBezTo>
                <a:cubicBezTo>
                  <a:pt x="6031126" y="158697"/>
                  <a:pt x="6036174" y="154015"/>
                  <a:pt x="6057780" y="121606"/>
                </a:cubicBezTo>
                <a:cubicBezTo>
                  <a:pt x="6091415" y="-12927"/>
                  <a:pt x="6048426" y="154345"/>
                  <a:pt x="6079295" y="46303"/>
                </a:cubicBezTo>
                <a:cubicBezTo>
                  <a:pt x="6083357" y="32087"/>
                  <a:pt x="6100508" y="13727"/>
                  <a:pt x="6090053" y="3272"/>
                </a:cubicBezTo>
                <a:cubicBezTo>
                  <a:pt x="6079598" y="-7183"/>
                  <a:pt x="6061366" y="10444"/>
                  <a:pt x="6047022" y="14030"/>
                </a:cubicBezTo>
                <a:cubicBezTo>
                  <a:pt x="6036264" y="24788"/>
                  <a:pt x="6027407" y="37864"/>
                  <a:pt x="6014749" y="46303"/>
                </a:cubicBezTo>
                <a:cubicBezTo>
                  <a:pt x="6005314" y="52593"/>
                  <a:pt x="5971720" y="60647"/>
                  <a:pt x="5982477" y="57061"/>
                </a:cubicBezTo>
                <a:cubicBezTo>
                  <a:pt x="5993234" y="53475"/>
                  <a:pt x="6004607" y="51374"/>
                  <a:pt x="6014749" y="46303"/>
                </a:cubicBezTo>
                <a:cubicBezTo>
                  <a:pt x="6041892" y="32731"/>
                  <a:pt x="6048525" y="23285"/>
                  <a:pt x="6068538" y="3272"/>
                </a:cubicBezTo>
                <a:cubicBezTo>
                  <a:pt x="6094948" y="29683"/>
                  <a:pt x="6090337" y="18658"/>
                  <a:pt x="6100811" y="57061"/>
                </a:cubicBezTo>
                <a:cubicBezTo>
                  <a:pt x="6137209" y="190521"/>
                  <a:pt x="6127024" y="157216"/>
                  <a:pt x="6111568" y="110849"/>
                </a:cubicBezTo>
                <a:cubicBezTo>
                  <a:pt x="6091799" y="-27543"/>
                  <a:pt x="6112143" y="34684"/>
                  <a:pt x="6090053" y="67818"/>
                </a:cubicBezTo>
                <a:cubicBezTo>
                  <a:pt x="6081614" y="80476"/>
                  <a:pt x="6068538" y="89333"/>
                  <a:pt x="6057780" y="100091"/>
                </a:cubicBezTo>
                <a:cubicBezTo>
                  <a:pt x="6093638" y="153879"/>
                  <a:pt x="6082881" y="128779"/>
                  <a:pt x="6047022" y="110849"/>
                </a:cubicBezTo>
                <a:cubicBezTo>
                  <a:pt x="6036880" y="105778"/>
                  <a:pt x="6025507" y="103677"/>
                  <a:pt x="6014749" y="100091"/>
                </a:cubicBezTo>
                <a:cubicBezTo>
                  <a:pt x="6019301" y="104643"/>
                  <a:pt x="6054574" y="146328"/>
                  <a:pt x="6068538" y="132364"/>
                </a:cubicBezTo>
                <a:cubicBezTo>
                  <a:pt x="6081467" y="119435"/>
                  <a:pt x="6075709" y="96505"/>
                  <a:pt x="6079295" y="78576"/>
                </a:cubicBezTo>
                <a:cubicBezTo>
                  <a:pt x="6102245" y="147425"/>
                  <a:pt x="6092204" y="88617"/>
                  <a:pt x="6057780" y="100091"/>
                </a:cubicBezTo>
                <a:cubicBezTo>
                  <a:pt x="6050976" y="102359"/>
                  <a:pt x="6057780" y="114434"/>
                  <a:pt x="6057780" y="121606"/>
                </a:cubicBezTo>
              </a:path>
            </a:pathLst>
          </a:cu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882127" y="96819"/>
            <a:ext cx="6540649" cy="1323336"/>
          </a:xfrm>
          <a:custGeom>
            <a:avLst/>
            <a:gdLst>
              <a:gd name="connsiteX0" fmla="*/ 0 w 6540649"/>
              <a:gd name="connsiteY0" fmla="*/ 322729 h 1323336"/>
              <a:gd name="connsiteX1" fmla="*/ 21515 w 6540649"/>
              <a:gd name="connsiteY1" fmla="*/ 268941 h 1323336"/>
              <a:gd name="connsiteX2" fmla="*/ 32273 w 6540649"/>
              <a:gd name="connsiteY2" fmla="*/ 236668 h 1323336"/>
              <a:gd name="connsiteX3" fmla="*/ 107577 w 6540649"/>
              <a:gd name="connsiteY3" fmla="*/ 182880 h 1323336"/>
              <a:gd name="connsiteX4" fmla="*/ 139849 w 6540649"/>
              <a:gd name="connsiteY4" fmla="*/ 161365 h 1323336"/>
              <a:gd name="connsiteX5" fmla="*/ 161365 w 6540649"/>
              <a:gd name="connsiteY5" fmla="*/ 139849 h 1323336"/>
              <a:gd name="connsiteX6" fmla="*/ 268941 w 6540649"/>
              <a:gd name="connsiteY6" fmla="*/ 86061 h 1323336"/>
              <a:gd name="connsiteX7" fmla="*/ 376518 w 6540649"/>
              <a:gd name="connsiteY7" fmla="*/ 64546 h 1323336"/>
              <a:gd name="connsiteX8" fmla="*/ 408791 w 6540649"/>
              <a:gd name="connsiteY8" fmla="*/ 53788 h 1323336"/>
              <a:gd name="connsiteX9" fmla="*/ 473337 w 6540649"/>
              <a:gd name="connsiteY9" fmla="*/ 43030 h 1323336"/>
              <a:gd name="connsiteX10" fmla="*/ 527125 w 6540649"/>
              <a:gd name="connsiteY10" fmla="*/ 32273 h 1323336"/>
              <a:gd name="connsiteX11" fmla="*/ 591671 w 6540649"/>
              <a:gd name="connsiteY11" fmla="*/ 21515 h 1323336"/>
              <a:gd name="connsiteX12" fmla="*/ 623944 w 6540649"/>
              <a:gd name="connsiteY12" fmla="*/ 10757 h 1323336"/>
              <a:gd name="connsiteX13" fmla="*/ 688489 w 6540649"/>
              <a:gd name="connsiteY13" fmla="*/ 0 h 1323336"/>
              <a:gd name="connsiteX14" fmla="*/ 1032734 w 6540649"/>
              <a:gd name="connsiteY14" fmla="*/ 21515 h 1323336"/>
              <a:gd name="connsiteX15" fmla="*/ 1118795 w 6540649"/>
              <a:gd name="connsiteY15" fmla="*/ 43030 h 1323336"/>
              <a:gd name="connsiteX16" fmla="*/ 1269402 w 6540649"/>
              <a:gd name="connsiteY16" fmla="*/ 75303 h 1323336"/>
              <a:gd name="connsiteX17" fmla="*/ 1333948 w 6540649"/>
              <a:gd name="connsiteY17" fmla="*/ 96819 h 1323336"/>
              <a:gd name="connsiteX18" fmla="*/ 1409252 w 6540649"/>
              <a:gd name="connsiteY18" fmla="*/ 139849 h 1323336"/>
              <a:gd name="connsiteX19" fmla="*/ 1441525 w 6540649"/>
              <a:gd name="connsiteY19" fmla="*/ 161365 h 1323336"/>
              <a:gd name="connsiteX20" fmla="*/ 1538344 w 6540649"/>
              <a:gd name="connsiteY20" fmla="*/ 193637 h 1323336"/>
              <a:gd name="connsiteX21" fmla="*/ 1602889 w 6540649"/>
              <a:gd name="connsiteY21" fmla="*/ 215153 h 1323336"/>
              <a:gd name="connsiteX22" fmla="*/ 1645920 w 6540649"/>
              <a:gd name="connsiteY22" fmla="*/ 236668 h 1323336"/>
              <a:gd name="connsiteX23" fmla="*/ 1678193 w 6540649"/>
              <a:gd name="connsiteY23" fmla="*/ 258183 h 1323336"/>
              <a:gd name="connsiteX24" fmla="*/ 1710466 w 6540649"/>
              <a:gd name="connsiteY24" fmla="*/ 268941 h 1323336"/>
              <a:gd name="connsiteX25" fmla="*/ 1742739 w 6540649"/>
              <a:gd name="connsiteY25" fmla="*/ 290456 h 1323336"/>
              <a:gd name="connsiteX26" fmla="*/ 1828800 w 6540649"/>
              <a:gd name="connsiteY26" fmla="*/ 333487 h 1323336"/>
              <a:gd name="connsiteX27" fmla="*/ 1914861 w 6540649"/>
              <a:gd name="connsiteY27" fmla="*/ 387275 h 1323336"/>
              <a:gd name="connsiteX28" fmla="*/ 1957892 w 6540649"/>
              <a:gd name="connsiteY28" fmla="*/ 419548 h 1323336"/>
              <a:gd name="connsiteX29" fmla="*/ 2011680 w 6540649"/>
              <a:gd name="connsiteY29" fmla="*/ 451821 h 1323336"/>
              <a:gd name="connsiteX30" fmla="*/ 2076226 w 6540649"/>
              <a:gd name="connsiteY30" fmla="*/ 494852 h 1323336"/>
              <a:gd name="connsiteX31" fmla="*/ 2119257 w 6540649"/>
              <a:gd name="connsiteY31" fmla="*/ 527125 h 1323336"/>
              <a:gd name="connsiteX32" fmla="*/ 2183802 w 6540649"/>
              <a:gd name="connsiteY32" fmla="*/ 548640 h 1323336"/>
              <a:gd name="connsiteX33" fmla="*/ 2216075 w 6540649"/>
              <a:gd name="connsiteY33" fmla="*/ 570155 h 1323336"/>
              <a:gd name="connsiteX34" fmla="*/ 2259106 w 6540649"/>
              <a:gd name="connsiteY34" fmla="*/ 591670 h 1323336"/>
              <a:gd name="connsiteX35" fmla="*/ 2302137 w 6540649"/>
              <a:gd name="connsiteY35" fmla="*/ 623943 h 1323336"/>
              <a:gd name="connsiteX36" fmla="*/ 2345167 w 6540649"/>
              <a:gd name="connsiteY36" fmla="*/ 645459 h 1323336"/>
              <a:gd name="connsiteX37" fmla="*/ 2409713 w 6540649"/>
              <a:gd name="connsiteY37" fmla="*/ 666974 h 1323336"/>
              <a:gd name="connsiteX38" fmla="*/ 2506532 w 6540649"/>
              <a:gd name="connsiteY38" fmla="*/ 699247 h 1323336"/>
              <a:gd name="connsiteX39" fmla="*/ 2635624 w 6540649"/>
              <a:gd name="connsiteY39" fmla="*/ 742277 h 1323336"/>
              <a:gd name="connsiteX40" fmla="*/ 2667897 w 6540649"/>
              <a:gd name="connsiteY40" fmla="*/ 753035 h 1323336"/>
              <a:gd name="connsiteX41" fmla="*/ 2743200 w 6540649"/>
              <a:gd name="connsiteY41" fmla="*/ 774550 h 1323336"/>
              <a:gd name="connsiteX42" fmla="*/ 2775473 w 6540649"/>
              <a:gd name="connsiteY42" fmla="*/ 785308 h 1323336"/>
              <a:gd name="connsiteX43" fmla="*/ 2850777 w 6540649"/>
              <a:gd name="connsiteY43" fmla="*/ 806823 h 1323336"/>
              <a:gd name="connsiteX44" fmla="*/ 2893807 w 6540649"/>
              <a:gd name="connsiteY44" fmla="*/ 828339 h 1323336"/>
              <a:gd name="connsiteX45" fmla="*/ 2958353 w 6540649"/>
              <a:gd name="connsiteY45" fmla="*/ 849854 h 1323336"/>
              <a:gd name="connsiteX46" fmla="*/ 2990626 w 6540649"/>
              <a:gd name="connsiteY46" fmla="*/ 860612 h 1323336"/>
              <a:gd name="connsiteX47" fmla="*/ 3022899 w 6540649"/>
              <a:gd name="connsiteY47" fmla="*/ 871369 h 1323336"/>
              <a:gd name="connsiteX48" fmla="*/ 3162748 w 6540649"/>
              <a:gd name="connsiteY48" fmla="*/ 946673 h 1323336"/>
              <a:gd name="connsiteX49" fmla="*/ 3227294 w 6540649"/>
              <a:gd name="connsiteY49" fmla="*/ 957430 h 1323336"/>
              <a:gd name="connsiteX50" fmla="*/ 3324113 w 6540649"/>
              <a:gd name="connsiteY50" fmla="*/ 1011219 h 1323336"/>
              <a:gd name="connsiteX51" fmla="*/ 3388659 w 6540649"/>
              <a:gd name="connsiteY51" fmla="*/ 1032734 h 1323336"/>
              <a:gd name="connsiteX52" fmla="*/ 3474720 w 6540649"/>
              <a:gd name="connsiteY52" fmla="*/ 1086522 h 1323336"/>
              <a:gd name="connsiteX53" fmla="*/ 3550024 w 6540649"/>
              <a:gd name="connsiteY53" fmla="*/ 1108037 h 1323336"/>
              <a:gd name="connsiteX54" fmla="*/ 3625327 w 6540649"/>
              <a:gd name="connsiteY54" fmla="*/ 1140310 h 1323336"/>
              <a:gd name="connsiteX55" fmla="*/ 3689873 w 6540649"/>
              <a:gd name="connsiteY55" fmla="*/ 1172583 h 1323336"/>
              <a:gd name="connsiteX56" fmla="*/ 3797449 w 6540649"/>
              <a:gd name="connsiteY56" fmla="*/ 1194099 h 1323336"/>
              <a:gd name="connsiteX57" fmla="*/ 3851238 w 6540649"/>
              <a:gd name="connsiteY57" fmla="*/ 1215614 h 1323336"/>
              <a:gd name="connsiteX58" fmla="*/ 3926541 w 6540649"/>
              <a:gd name="connsiteY58" fmla="*/ 1226372 h 1323336"/>
              <a:gd name="connsiteX59" fmla="*/ 3969572 w 6540649"/>
              <a:gd name="connsiteY59" fmla="*/ 1237129 h 1323336"/>
              <a:gd name="connsiteX60" fmla="*/ 4087906 w 6540649"/>
              <a:gd name="connsiteY60" fmla="*/ 1247887 h 1323336"/>
              <a:gd name="connsiteX61" fmla="*/ 4356847 w 6540649"/>
              <a:gd name="connsiteY61" fmla="*/ 1237129 h 1323336"/>
              <a:gd name="connsiteX62" fmla="*/ 4432151 w 6540649"/>
              <a:gd name="connsiteY62" fmla="*/ 1226372 h 1323336"/>
              <a:gd name="connsiteX63" fmla="*/ 4787153 w 6540649"/>
              <a:gd name="connsiteY63" fmla="*/ 1204856 h 1323336"/>
              <a:gd name="connsiteX64" fmla="*/ 4873214 w 6540649"/>
              <a:gd name="connsiteY64" fmla="*/ 1194099 h 1323336"/>
              <a:gd name="connsiteX65" fmla="*/ 4991548 w 6540649"/>
              <a:gd name="connsiteY65" fmla="*/ 1183341 h 1323336"/>
              <a:gd name="connsiteX66" fmla="*/ 5056094 w 6540649"/>
              <a:gd name="connsiteY66" fmla="*/ 1172583 h 1323336"/>
              <a:gd name="connsiteX67" fmla="*/ 5131398 w 6540649"/>
              <a:gd name="connsiteY67" fmla="*/ 1161826 h 1323336"/>
              <a:gd name="connsiteX68" fmla="*/ 5185186 w 6540649"/>
              <a:gd name="connsiteY68" fmla="*/ 1151068 h 1323336"/>
              <a:gd name="connsiteX69" fmla="*/ 5411097 w 6540649"/>
              <a:gd name="connsiteY69" fmla="*/ 1129553 h 1323336"/>
              <a:gd name="connsiteX70" fmla="*/ 5464885 w 6540649"/>
              <a:gd name="connsiteY70" fmla="*/ 1118795 h 1323336"/>
              <a:gd name="connsiteX71" fmla="*/ 5561704 w 6540649"/>
              <a:gd name="connsiteY71" fmla="*/ 1108037 h 1323336"/>
              <a:gd name="connsiteX72" fmla="*/ 5637007 w 6540649"/>
              <a:gd name="connsiteY72" fmla="*/ 1097280 h 1323336"/>
              <a:gd name="connsiteX73" fmla="*/ 5873675 w 6540649"/>
              <a:gd name="connsiteY73" fmla="*/ 1108037 h 1323336"/>
              <a:gd name="connsiteX74" fmla="*/ 6067313 w 6540649"/>
              <a:gd name="connsiteY74" fmla="*/ 1129553 h 1323336"/>
              <a:gd name="connsiteX75" fmla="*/ 6153374 w 6540649"/>
              <a:gd name="connsiteY75" fmla="*/ 1140310 h 1323336"/>
              <a:gd name="connsiteX76" fmla="*/ 6239435 w 6540649"/>
              <a:gd name="connsiteY76" fmla="*/ 1161826 h 1323336"/>
              <a:gd name="connsiteX77" fmla="*/ 6303981 w 6540649"/>
              <a:gd name="connsiteY77" fmla="*/ 1183341 h 1323336"/>
              <a:gd name="connsiteX78" fmla="*/ 6336254 w 6540649"/>
              <a:gd name="connsiteY78" fmla="*/ 1194099 h 1323336"/>
              <a:gd name="connsiteX79" fmla="*/ 6379285 w 6540649"/>
              <a:gd name="connsiteY79" fmla="*/ 1204856 h 1323336"/>
              <a:gd name="connsiteX80" fmla="*/ 6443831 w 6540649"/>
              <a:gd name="connsiteY80" fmla="*/ 1226372 h 1323336"/>
              <a:gd name="connsiteX81" fmla="*/ 6486861 w 6540649"/>
              <a:gd name="connsiteY81" fmla="*/ 1290917 h 1323336"/>
              <a:gd name="connsiteX82" fmla="*/ 6497619 w 6540649"/>
              <a:gd name="connsiteY82" fmla="*/ 1323190 h 1323336"/>
              <a:gd name="connsiteX83" fmla="*/ 6433073 w 6540649"/>
              <a:gd name="connsiteY83" fmla="*/ 1280160 h 1323336"/>
              <a:gd name="connsiteX84" fmla="*/ 6454588 w 6540649"/>
              <a:gd name="connsiteY84" fmla="*/ 1247887 h 1323336"/>
              <a:gd name="connsiteX85" fmla="*/ 6519134 w 6540649"/>
              <a:gd name="connsiteY85" fmla="*/ 1204856 h 1323336"/>
              <a:gd name="connsiteX86" fmla="*/ 6540649 w 6540649"/>
              <a:gd name="connsiteY86" fmla="*/ 1237129 h 1323336"/>
              <a:gd name="connsiteX87" fmla="*/ 6519134 w 6540649"/>
              <a:gd name="connsiteY87" fmla="*/ 1301675 h 1323336"/>
              <a:gd name="connsiteX88" fmla="*/ 6465346 w 6540649"/>
              <a:gd name="connsiteY88" fmla="*/ 1290917 h 1323336"/>
              <a:gd name="connsiteX89" fmla="*/ 6433073 w 6540649"/>
              <a:gd name="connsiteY89" fmla="*/ 1269402 h 1323336"/>
              <a:gd name="connsiteX90" fmla="*/ 6508377 w 6540649"/>
              <a:gd name="connsiteY90" fmla="*/ 1280160 h 1323336"/>
              <a:gd name="connsiteX91" fmla="*/ 6497619 w 6540649"/>
              <a:gd name="connsiteY91" fmla="*/ 1280160 h 1323336"/>
              <a:gd name="connsiteX92" fmla="*/ 6497619 w 6540649"/>
              <a:gd name="connsiteY92" fmla="*/ 1258645 h 13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540649" h="1323336">
                <a:moveTo>
                  <a:pt x="0" y="322729"/>
                </a:moveTo>
                <a:cubicBezTo>
                  <a:pt x="7172" y="304800"/>
                  <a:pt x="14735" y="287022"/>
                  <a:pt x="21515" y="268941"/>
                </a:cubicBezTo>
                <a:cubicBezTo>
                  <a:pt x="25497" y="258323"/>
                  <a:pt x="25983" y="246103"/>
                  <a:pt x="32273" y="236668"/>
                </a:cubicBezTo>
                <a:cubicBezTo>
                  <a:pt x="56536" y="200274"/>
                  <a:pt x="71335" y="203590"/>
                  <a:pt x="107577" y="182880"/>
                </a:cubicBezTo>
                <a:cubicBezTo>
                  <a:pt x="118802" y="176466"/>
                  <a:pt x="129753" y="169442"/>
                  <a:pt x="139849" y="161365"/>
                </a:cubicBezTo>
                <a:cubicBezTo>
                  <a:pt x="147769" y="155029"/>
                  <a:pt x="153112" y="145744"/>
                  <a:pt x="161365" y="139849"/>
                </a:cubicBezTo>
                <a:cubicBezTo>
                  <a:pt x="190141" y="119294"/>
                  <a:pt x="234131" y="95343"/>
                  <a:pt x="268941" y="86061"/>
                </a:cubicBezTo>
                <a:cubicBezTo>
                  <a:pt x="304275" y="76639"/>
                  <a:pt x="341826" y="76110"/>
                  <a:pt x="376518" y="64546"/>
                </a:cubicBezTo>
                <a:cubicBezTo>
                  <a:pt x="387276" y="60960"/>
                  <a:pt x="397721" y="56248"/>
                  <a:pt x="408791" y="53788"/>
                </a:cubicBezTo>
                <a:cubicBezTo>
                  <a:pt x="430084" y="49056"/>
                  <a:pt x="451877" y="46932"/>
                  <a:pt x="473337" y="43030"/>
                </a:cubicBezTo>
                <a:cubicBezTo>
                  <a:pt x="491326" y="39759"/>
                  <a:pt x="509136" y="35544"/>
                  <a:pt x="527125" y="32273"/>
                </a:cubicBezTo>
                <a:cubicBezTo>
                  <a:pt x="548585" y="28371"/>
                  <a:pt x="570378" y="26247"/>
                  <a:pt x="591671" y="21515"/>
                </a:cubicBezTo>
                <a:cubicBezTo>
                  <a:pt x="602741" y="19055"/>
                  <a:pt x="612874" y="13217"/>
                  <a:pt x="623944" y="10757"/>
                </a:cubicBezTo>
                <a:cubicBezTo>
                  <a:pt x="645236" y="6025"/>
                  <a:pt x="666974" y="3586"/>
                  <a:pt x="688489" y="0"/>
                </a:cubicBezTo>
                <a:cubicBezTo>
                  <a:pt x="724330" y="1792"/>
                  <a:pt x="965841" y="11481"/>
                  <a:pt x="1032734" y="21515"/>
                </a:cubicBezTo>
                <a:cubicBezTo>
                  <a:pt x="1061977" y="25901"/>
                  <a:pt x="1089799" y="37231"/>
                  <a:pt x="1118795" y="43030"/>
                </a:cubicBezTo>
                <a:cubicBezTo>
                  <a:pt x="1143748" y="48021"/>
                  <a:pt x="1230160" y="63530"/>
                  <a:pt x="1269402" y="75303"/>
                </a:cubicBezTo>
                <a:cubicBezTo>
                  <a:pt x="1291125" y="81820"/>
                  <a:pt x="1333948" y="96819"/>
                  <a:pt x="1333948" y="96819"/>
                </a:cubicBezTo>
                <a:cubicBezTo>
                  <a:pt x="1438007" y="174863"/>
                  <a:pt x="1327110" y="98778"/>
                  <a:pt x="1409252" y="139849"/>
                </a:cubicBezTo>
                <a:cubicBezTo>
                  <a:pt x="1420816" y="145631"/>
                  <a:pt x="1429590" y="156392"/>
                  <a:pt x="1441525" y="161365"/>
                </a:cubicBezTo>
                <a:cubicBezTo>
                  <a:pt x="1472927" y="174449"/>
                  <a:pt x="1506071" y="182879"/>
                  <a:pt x="1538344" y="193637"/>
                </a:cubicBezTo>
                <a:cubicBezTo>
                  <a:pt x="1559859" y="200809"/>
                  <a:pt x="1582604" y="205011"/>
                  <a:pt x="1602889" y="215153"/>
                </a:cubicBezTo>
                <a:cubicBezTo>
                  <a:pt x="1617233" y="222325"/>
                  <a:pt x="1631996" y="228712"/>
                  <a:pt x="1645920" y="236668"/>
                </a:cubicBezTo>
                <a:cubicBezTo>
                  <a:pt x="1657146" y="243083"/>
                  <a:pt x="1666629" y="252401"/>
                  <a:pt x="1678193" y="258183"/>
                </a:cubicBezTo>
                <a:cubicBezTo>
                  <a:pt x="1688335" y="263254"/>
                  <a:pt x="1700324" y="263870"/>
                  <a:pt x="1710466" y="268941"/>
                </a:cubicBezTo>
                <a:cubicBezTo>
                  <a:pt x="1722030" y="274723"/>
                  <a:pt x="1731389" y="284265"/>
                  <a:pt x="1742739" y="290456"/>
                </a:cubicBezTo>
                <a:cubicBezTo>
                  <a:pt x="1770896" y="305814"/>
                  <a:pt x="1828800" y="333487"/>
                  <a:pt x="1828800" y="333487"/>
                </a:cubicBezTo>
                <a:cubicBezTo>
                  <a:pt x="1893454" y="398141"/>
                  <a:pt x="1823178" y="336340"/>
                  <a:pt x="1914861" y="387275"/>
                </a:cubicBezTo>
                <a:cubicBezTo>
                  <a:pt x="1930534" y="395982"/>
                  <a:pt x="1942974" y="409602"/>
                  <a:pt x="1957892" y="419548"/>
                </a:cubicBezTo>
                <a:cubicBezTo>
                  <a:pt x="1975289" y="431146"/>
                  <a:pt x="1994040" y="440595"/>
                  <a:pt x="2011680" y="451821"/>
                </a:cubicBezTo>
                <a:cubicBezTo>
                  <a:pt x="2033496" y="465704"/>
                  <a:pt x="2055539" y="479337"/>
                  <a:pt x="2076226" y="494852"/>
                </a:cubicBezTo>
                <a:cubicBezTo>
                  <a:pt x="2090570" y="505610"/>
                  <a:pt x="2103220" y="519107"/>
                  <a:pt x="2119257" y="527125"/>
                </a:cubicBezTo>
                <a:cubicBezTo>
                  <a:pt x="2139542" y="537267"/>
                  <a:pt x="2164932" y="536060"/>
                  <a:pt x="2183802" y="548640"/>
                </a:cubicBezTo>
                <a:cubicBezTo>
                  <a:pt x="2194560" y="555812"/>
                  <a:pt x="2204849" y="563740"/>
                  <a:pt x="2216075" y="570155"/>
                </a:cubicBezTo>
                <a:cubicBezTo>
                  <a:pt x="2229999" y="578111"/>
                  <a:pt x="2245507" y="583171"/>
                  <a:pt x="2259106" y="591670"/>
                </a:cubicBezTo>
                <a:cubicBezTo>
                  <a:pt x="2274310" y="601173"/>
                  <a:pt x="2286933" y="614440"/>
                  <a:pt x="2302137" y="623943"/>
                </a:cubicBezTo>
                <a:cubicBezTo>
                  <a:pt x="2315736" y="632442"/>
                  <a:pt x="2330278" y="639503"/>
                  <a:pt x="2345167" y="645459"/>
                </a:cubicBezTo>
                <a:cubicBezTo>
                  <a:pt x="2366224" y="653882"/>
                  <a:pt x="2390843" y="654394"/>
                  <a:pt x="2409713" y="666974"/>
                </a:cubicBezTo>
                <a:cubicBezTo>
                  <a:pt x="2460135" y="700588"/>
                  <a:pt x="2429233" y="686363"/>
                  <a:pt x="2506532" y="699247"/>
                </a:cubicBezTo>
                <a:cubicBezTo>
                  <a:pt x="2581522" y="736742"/>
                  <a:pt x="2523841" y="711791"/>
                  <a:pt x="2635624" y="742277"/>
                </a:cubicBezTo>
                <a:cubicBezTo>
                  <a:pt x="2646564" y="745261"/>
                  <a:pt x="2657036" y="749777"/>
                  <a:pt x="2667897" y="753035"/>
                </a:cubicBezTo>
                <a:cubicBezTo>
                  <a:pt x="2692901" y="760536"/>
                  <a:pt x="2718196" y="767049"/>
                  <a:pt x="2743200" y="774550"/>
                </a:cubicBezTo>
                <a:cubicBezTo>
                  <a:pt x="2754061" y="777808"/>
                  <a:pt x="2764612" y="782050"/>
                  <a:pt x="2775473" y="785308"/>
                </a:cubicBezTo>
                <a:cubicBezTo>
                  <a:pt x="2800478" y="792809"/>
                  <a:pt x="2826243" y="797901"/>
                  <a:pt x="2850777" y="806823"/>
                </a:cubicBezTo>
                <a:cubicBezTo>
                  <a:pt x="2865848" y="812303"/>
                  <a:pt x="2878918" y="822383"/>
                  <a:pt x="2893807" y="828339"/>
                </a:cubicBezTo>
                <a:cubicBezTo>
                  <a:pt x="2914864" y="836762"/>
                  <a:pt x="2936838" y="842682"/>
                  <a:pt x="2958353" y="849854"/>
                </a:cubicBezTo>
                <a:lnTo>
                  <a:pt x="2990626" y="860612"/>
                </a:lnTo>
                <a:lnTo>
                  <a:pt x="3022899" y="871369"/>
                </a:lnTo>
                <a:cubicBezTo>
                  <a:pt x="3072064" y="904147"/>
                  <a:pt x="3094665" y="921142"/>
                  <a:pt x="3162748" y="946673"/>
                </a:cubicBezTo>
                <a:cubicBezTo>
                  <a:pt x="3183171" y="954332"/>
                  <a:pt x="3205779" y="953844"/>
                  <a:pt x="3227294" y="957430"/>
                </a:cubicBezTo>
                <a:cubicBezTo>
                  <a:pt x="3254586" y="973805"/>
                  <a:pt x="3293249" y="998874"/>
                  <a:pt x="3324113" y="1011219"/>
                </a:cubicBezTo>
                <a:cubicBezTo>
                  <a:pt x="3345170" y="1019642"/>
                  <a:pt x="3367602" y="1024311"/>
                  <a:pt x="3388659" y="1032734"/>
                </a:cubicBezTo>
                <a:cubicBezTo>
                  <a:pt x="3465310" y="1063394"/>
                  <a:pt x="3399200" y="1043368"/>
                  <a:pt x="3474720" y="1086522"/>
                </a:cubicBezTo>
                <a:cubicBezTo>
                  <a:pt x="3486727" y="1093383"/>
                  <a:pt x="3540704" y="1105707"/>
                  <a:pt x="3550024" y="1108037"/>
                </a:cubicBezTo>
                <a:cubicBezTo>
                  <a:pt x="3621934" y="1155979"/>
                  <a:pt x="3538495" y="1105578"/>
                  <a:pt x="3625327" y="1140310"/>
                </a:cubicBezTo>
                <a:cubicBezTo>
                  <a:pt x="3647661" y="1149244"/>
                  <a:pt x="3666913" y="1165408"/>
                  <a:pt x="3689873" y="1172583"/>
                </a:cubicBezTo>
                <a:cubicBezTo>
                  <a:pt x="3724777" y="1183491"/>
                  <a:pt x="3762115" y="1184677"/>
                  <a:pt x="3797449" y="1194099"/>
                </a:cubicBezTo>
                <a:cubicBezTo>
                  <a:pt x="3816108" y="1199075"/>
                  <a:pt x="3832504" y="1210930"/>
                  <a:pt x="3851238" y="1215614"/>
                </a:cubicBezTo>
                <a:cubicBezTo>
                  <a:pt x="3875837" y="1221764"/>
                  <a:pt x="3901594" y="1221836"/>
                  <a:pt x="3926541" y="1226372"/>
                </a:cubicBezTo>
                <a:cubicBezTo>
                  <a:pt x="3941088" y="1229017"/>
                  <a:pt x="3954917" y="1235175"/>
                  <a:pt x="3969572" y="1237129"/>
                </a:cubicBezTo>
                <a:cubicBezTo>
                  <a:pt x="4008832" y="1242364"/>
                  <a:pt x="4048461" y="1244301"/>
                  <a:pt x="4087906" y="1247887"/>
                </a:cubicBezTo>
                <a:cubicBezTo>
                  <a:pt x="4177553" y="1244301"/>
                  <a:pt x="4267303" y="1242725"/>
                  <a:pt x="4356847" y="1237129"/>
                </a:cubicBezTo>
                <a:cubicBezTo>
                  <a:pt x="4382154" y="1235547"/>
                  <a:pt x="4406866" y="1228268"/>
                  <a:pt x="4432151" y="1226372"/>
                </a:cubicBezTo>
                <a:cubicBezTo>
                  <a:pt x="4550370" y="1217506"/>
                  <a:pt x="4787153" y="1204856"/>
                  <a:pt x="4787153" y="1204856"/>
                </a:cubicBezTo>
                <a:lnTo>
                  <a:pt x="4873214" y="1194099"/>
                </a:lnTo>
                <a:cubicBezTo>
                  <a:pt x="4912604" y="1189953"/>
                  <a:pt x="4952212" y="1187969"/>
                  <a:pt x="4991548" y="1183341"/>
                </a:cubicBezTo>
                <a:cubicBezTo>
                  <a:pt x="5013211" y="1180792"/>
                  <a:pt x="5034536" y="1175900"/>
                  <a:pt x="5056094" y="1172583"/>
                </a:cubicBezTo>
                <a:cubicBezTo>
                  <a:pt x="5081155" y="1168727"/>
                  <a:pt x="5106387" y="1165994"/>
                  <a:pt x="5131398" y="1161826"/>
                </a:cubicBezTo>
                <a:cubicBezTo>
                  <a:pt x="5149434" y="1158820"/>
                  <a:pt x="5167022" y="1153164"/>
                  <a:pt x="5185186" y="1151068"/>
                </a:cubicBezTo>
                <a:cubicBezTo>
                  <a:pt x="5260332" y="1142397"/>
                  <a:pt x="5411097" y="1129553"/>
                  <a:pt x="5411097" y="1129553"/>
                </a:cubicBezTo>
                <a:cubicBezTo>
                  <a:pt x="5429026" y="1125967"/>
                  <a:pt x="5446784" y="1121381"/>
                  <a:pt x="5464885" y="1118795"/>
                </a:cubicBezTo>
                <a:cubicBezTo>
                  <a:pt x="5497030" y="1114203"/>
                  <a:pt x="5529483" y="1112065"/>
                  <a:pt x="5561704" y="1108037"/>
                </a:cubicBezTo>
                <a:cubicBezTo>
                  <a:pt x="5586864" y="1104892"/>
                  <a:pt x="5611906" y="1100866"/>
                  <a:pt x="5637007" y="1097280"/>
                </a:cubicBezTo>
                <a:lnTo>
                  <a:pt x="5873675" y="1108037"/>
                </a:lnTo>
                <a:cubicBezTo>
                  <a:pt x="5980864" y="1114533"/>
                  <a:pt x="5976101" y="1117392"/>
                  <a:pt x="6067313" y="1129553"/>
                </a:cubicBezTo>
                <a:lnTo>
                  <a:pt x="6153374" y="1140310"/>
                </a:lnTo>
                <a:cubicBezTo>
                  <a:pt x="6251286" y="1172948"/>
                  <a:pt x="6096658" y="1122887"/>
                  <a:pt x="6239435" y="1161826"/>
                </a:cubicBezTo>
                <a:cubicBezTo>
                  <a:pt x="6261315" y="1167793"/>
                  <a:pt x="6282466" y="1176169"/>
                  <a:pt x="6303981" y="1183341"/>
                </a:cubicBezTo>
                <a:cubicBezTo>
                  <a:pt x="6314739" y="1186927"/>
                  <a:pt x="6325253" y="1191349"/>
                  <a:pt x="6336254" y="1194099"/>
                </a:cubicBezTo>
                <a:cubicBezTo>
                  <a:pt x="6350598" y="1197685"/>
                  <a:pt x="6365123" y="1200608"/>
                  <a:pt x="6379285" y="1204856"/>
                </a:cubicBezTo>
                <a:cubicBezTo>
                  <a:pt x="6401008" y="1211373"/>
                  <a:pt x="6443831" y="1226372"/>
                  <a:pt x="6443831" y="1226372"/>
                </a:cubicBezTo>
                <a:cubicBezTo>
                  <a:pt x="6458174" y="1247887"/>
                  <a:pt x="6478684" y="1266386"/>
                  <a:pt x="6486861" y="1290917"/>
                </a:cubicBezTo>
                <a:cubicBezTo>
                  <a:pt x="6490447" y="1301675"/>
                  <a:pt x="6508738" y="1325414"/>
                  <a:pt x="6497619" y="1323190"/>
                </a:cubicBezTo>
                <a:cubicBezTo>
                  <a:pt x="6472263" y="1318119"/>
                  <a:pt x="6433073" y="1280160"/>
                  <a:pt x="6433073" y="1280160"/>
                </a:cubicBezTo>
                <a:cubicBezTo>
                  <a:pt x="6440245" y="1269402"/>
                  <a:pt x="6444858" y="1256401"/>
                  <a:pt x="6454588" y="1247887"/>
                </a:cubicBezTo>
                <a:cubicBezTo>
                  <a:pt x="6474048" y="1230859"/>
                  <a:pt x="6519134" y="1204856"/>
                  <a:pt x="6519134" y="1204856"/>
                </a:cubicBezTo>
                <a:cubicBezTo>
                  <a:pt x="6526306" y="1215614"/>
                  <a:pt x="6540649" y="1224200"/>
                  <a:pt x="6540649" y="1237129"/>
                </a:cubicBezTo>
                <a:cubicBezTo>
                  <a:pt x="6540649" y="1259808"/>
                  <a:pt x="6519134" y="1301675"/>
                  <a:pt x="6519134" y="1301675"/>
                </a:cubicBezTo>
                <a:cubicBezTo>
                  <a:pt x="6501205" y="1298089"/>
                  <a:pt x="6482466" y="1297337"/>
                  <a:pt x="6465346" y="1290917"/>
                </a:cubicBezTo>
                <a:cubicBezTo>
                  <a:pt x="6453240" y="1286377"/>
                  <a:pt x="6420530" y="1272538"/>
                  <a:pt x="6433073" y="1269402"/>
                </a:cubicBezTo>
                <a:cubicBezTo>
                  <a:pt x="6457672" y="1263253"/>
                  <a:pt x="6483276" y="1276574"/>
                  <a:pt x="6508377" y="1280160"/>
                </a:cubicBezTo>
                <a:cubicBezTo>
                  <a:pt x="6532976" y="1206358"/>
                  <a:pt x="6514303" y="1271818"/>
                  <a:pt x="6497619" y="1280160"/>
                </a:cubicBezTo>
                <a:cubicBezTo>
                  <a:pt x="6491205" y="1283367"/>
                  <a:pt x="6497619" y="1265817"/>
                  <a:pt x="6497619" y="1258645"/>
                </a:cubicBezTo>
              </a:path>
            </a:pathLst>
          </a:cu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584140" y="2312894"/>
            <a:ext cx="785771" cy="473337"/>
          </a:xfrm>
          <a:custGeom>
            <a:avLst/>
            <a:gdLst>
              <a:gd name="connsiteX0" fmla="*/ 785771 w 785771"/>
              <a:gd name="connsiteY0" fmla="*/ 473337 h 473337"/>
              <a:gd name="connsiteX1" fmla="*/ 753498 w 785771"/>
              <a:gd name="connsiteY1" fmla="*/ 355002 h 473337"/>
              <a:gd name="connsiteX2" fmla="*/ 731982 w 785771"/>
              <a:gd name="connsiteY2" fmla="*/ 322730 h 473337"/>
              <a:gd name="connsiteX3" fmla="*/ 721225 w 785771"/>
              <a:gd name="connsiteY3" fmla="*/ 290457 h 473337"/>
              <a:gd name="connsiteX4" fmla="*/ 678194 w 785771"/>
              <a:gd name="connsiteY4" fmla="*/ 215153 h 473337"/>
              <a:gd name="connsiteX5" fmla="*/ 645921 w 785771"/>
              <a:gd name="connsiteY5" fmla="*/ 182880 h 473337"/>
              <a:gd name="connsiteX6" fmla="*/ 592133 w 785771"/>
              <a:gd name="connsiteY6" fmla="*/ 118334 h 473337"/>
              <a:gd name="connsiteX7" fmla="*/ 527587 w 785771"/>
              <a:gd name="connsiteY7" fmla="*/ 75304 h 473337"/>
              <a:gd name="connsiteX8" fmla="*/ 495314 w 785771"/>
              <a:gd name="connsiteY8" fmla="*/ 53788 h 473337"/>
              <a:gd name="connsiteX9" fmla="*/ 398495 w 785771"/>
              <a:gd name="connsiteY9" fmla="*/ 21515 h 473337"/>
              <a:gd name="connsiteX10" fmla="*/ 366222 w 785771"/>
              <a:gd name="connsiteY10" fmla="*/ 10758 h 473337"/>
              <a:gd name="connsiteX11" fmla="*/ 290919 w 785771"/>
              <a:gd name="connsiteY11" fmla="*/ 0 h 473337"/>
              <a:gd name="connsiteX12" fmla="*/ 258646 w 785771"/>
              <a:gd name="connsiteY12" fmla="*/ 10758 h 473337"/>
              <a:gd name="connsiteX13" fmla="*/ 183342 w 785771"/>
              <a:gd name="connsiteY13" fmla="*/ 32273 h 473337"/>
              <a:gd name="connsiteX14" fmla="*/ 129554 w 785771"/>
              <a:gd name="connsiteY14" fmla="*/ 75304 h 473337"/>
              <a:gd name="connsiteX15" fmla="*/ 97281 w 785771"/>
              <a:gd name="connsiteY15" fmla="*/ 96819 h 473337"/>
              <a:gd name="connsiteX16" fmla="*/ 65008 w 785771"/>
              <a:gd name="connsiteY16" fmla="*/ 129092 h 473337"/>
              <a:gd name="connsiteX17" fmla="*/ 32735 w 785771"/>
              <a:gd name="connsiteY17" fmla="*/ 139850 h 473337"/>
              <a:gd name="connsiteX18" fmla="*/ 462 w 785771"/>
              <a:gd name="connsiteY18" fmla="*/ 86061 h 473337"/>
              <a:gd name="connsiteX19" fmla="*/ 21978 w 785771"/>
              <a:gd name="connsiteY19" fmla="*/ 53788 h 473337"/>
              <a:gd name="connsiteX20" fmla="*/ 54251 w 785771"/>
              <a:gd name="connsiteY20" fmla="*/ 86061 h 473337"/>
              <a:gd name="connsiteX21" fmla="*/ 97281 w 785771"/>
              <a:gd name="connsiteY21" fmla="*/ 150607 h 473337"/>
              <a:gd name="connsiteX22" fmla="*/ 129554 w 785771"/>
              <a:gd name="connsiteY22" fmla="*/ 172122 h 473337"/>
              <a:gd name="connsiteX23" fmla="*/ 151069 w 785771"/>
              <a:gd name="connsiteY23" fmla="*/ 193638 h 473337"/>
              <a:gd name="connsiteX24" fmla="*/ 118796 w 785771"/>
              <a:gd name="connsiteY24" fmla="*/ 182880 h 473337"/>
              <a:gd name="connsiteX25" fmla="*/ 86524 w 785771"/>
              <a:gd name="connsiteY25" fmla="*/ 118334 h 473337"/>
              <a:gd name="connsiteX26" fmla="*/ 75766 w 785771"/>
              <a:gd name="connsiteY26" fmla="*/ 86061 h 473337"/>
              <a:gd name="connsiteX27" fmla="*/ 86524 w 785771"/>
              <a:gd name="connsiteY27" fmla="*/ 129092 h 473337"/>
              <a:gd name="connsiteX28" fmla="*/ 65008 w 785771"/>
              <a:gd name="connsiteY28" fmla="*/ 107577 h 473337"/>
              <a:gd name="connsiteX29" fmla="*/ 97281 w 785771"/>
              <a:gd name="connsiteY29" fmla="*/ 118334 h 473337"/>
              <a:gd name="connsiteX30" fmla="*/ 75766 w 785771"/>
              <a:gd name="connsiteY30" fmla="*/ 86061 h 473337"/>
              <a:gd name="connsiteX31" fmla="*/ 97281 w 785771"/>
              <a:gd name="connsiteY31" fmla="*/ 53788 h 473337"/>
              <a:gd name="connsiteX32" fmla="*/ 86524 w 785771"/>
              <a:gd name="connsiteY32" fmla="*/ 86061 h 473337"/>
              <a:gd name="connsiteX33" fmla="*/ 118796 w 785771"/>
              <a:gd name="connsiteY33" fmla="*/ 139850 h 473337"/>
              <a:gd name="connsiteX34" fmla="*/ 97281 w 785771"/>
              <a:gd name="connsiteY34" fmla="*/ 107577 h 473337"/>
              <a:gd name="connsiteX35" fmla="*/ 86524 w 785771"/>
              <a:gd name="connsiteY35" fmla="*/ 75304 h 473337"/>
              <a:gd name="connsiteX36" fmla="*/ 118796 w 785771"/>
              <a:gd name="connsiteY36" fmla="*/ 86061 h 473337"/>
              <a:gd name="connsiteX37" fmla="*/ 129554 w 785771"/>
              <a:gd name="connsiteY37" fmla="*/ 96819 h 4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5771" h="473337">
                <a:moveTo>
                  <a:pt x="785771" y="473337"/>
                </a:moveTo>
                <a:cubicBezTo>
                  <a:pt x="779998" y="444473"/>
                  <a:pt x="769095" y="378396"/>
                  <a:pt x="753498" y="355002"/>
                </a:cubicBezTo>
                <a:lnTo>
                  <a:pt x="731982" y="322730"/>
                </a:lnTo>
                <a:cubicBezTo>
                  <a:pt x="728396" y="311972"/>
                  <a:pt x="725692" y="300880"/>
                  <a:pt x="721225" y="290457"/>
                </a:cubicBezTo>
                <a:cubicBezTo>
                  <a:pt x="711942" y="268797"/>
                  <a:pt x="694080" y="234217"/>
                  <a:pt x="678194" y="215153"/>
                </a:cubicBezTo>
                <a:cubicBezTo>
                  <a:pt x="668455" y="203466"/>
                  <a:pt x="655660" y="194567"/>
                  <a:pt x="645921" y="182880"/>
                </a:cubicBezTo>
                <a:cubicBezTo>
                  <a:pt x="613208" y="143624"/>
                  <a:pt x="636795" y="153071"/>
                  <a:pt x="592133" y="118334"/>
                </a:cubicBezTo>
                <a:cubicBezTo>
                  <a:pt x="571722" y="102459"/>
                  <a:pt x="549102" y="89647"/>
                  <a:pt x="527587" y="75304"/>
                </a:cubicBezTo>
                <a:cubicBezTo>
                  <a:pt x="516829" y="68132"/>
                  <a:pt x="507580" y="57877"/>
                  <a:pt x="495314" y="53788"/>
                </a:cubicBezTo>
                <a:lnTo>
                  <a:pt x="398495" y="21515"/>
                </a:lnTo>
                <a:cubicBezTo>
                  <a:pt x="387737" y="17929"/>
                  <a:pt x="377448" y="12362"/>
                  <a:pt x="366222" y="10758"/>
                </a:cubicBezTo>
                <a:lnTo>
                  <a:pt x="290919" y="0"/>
                </a:lnTo>
                <a:cubicBezTo>
                  <a:pt x="280161" y="3586"/>
                  <a:pt x="269549" y="7643"/>
                  <a:pt x="258646" y="10758"/>
                </a:cubicBezTo>
                <a:cubicBezTo>
                  <a:pt x="242554" y="15356"/>
                  <a:pt x="200543" y="23673"/>
                  <a:pt x="183342" y="32273"/>
                </a:cubicBezTo>
                <a:cubicBezTo>
                  <a:pt x="139189" y="54350"/>
                  <a:pt x="162910" y="48618"/>
                  <a:pt x="129554" y="75304"/>
                </a:cubicBezTo>
                <a:cubicBezTo>
                  <a:pt x="119458" y="83381"/>
                  <a:pt x="107213" y="88542"/>
                  <a:pt x="97281" y="96819"/>
                </a:cubicBezTo>
                <a:cubicBezTo>
                  <a:pt x="85594" y="106558"/>
                  <a:pt x="77666" y="120653"/>
                  <a:pt x="65008" y="129092"/>
                </a:cubicBezTo>
                <a:cubicBezTo>
                  <a:pt x="55573" y="135382"/>
                  <a:pt x="43493" y="136264"/>
                  <a:pt x="32735" y="139850"/>
                </a:cubicBezTo>
                <a:cubicBezTo>
                  <a:pt x="19262" y="126376"/>
                  <a:pt x="-3528" y="110000"/>
                  <a:pt x="462" y="86061"/>
                </a:cubicBezTo>
                <a:cubicBezTo>
                  <a:pt x="2588" y="73308"/>
                  <a:pt x="14806" y="64546"/>
                  <a:pt x="21978" y="53788"/>
                </a:cubicBezTo>
                <a:cubicBezTo>
                  <a:pt x="32736" y="64546"/>
                  <a:pt x="44911" y="74052"/>
                  <a:pt x="54251" y="86061"/>
                </a:cubicBezTo>
                <a:cubicBezTo>
                  <a:pt x="70126" y="106472"/>
                  <a:pt x="75766" y="136264"/>
                  <a:pt x="97281" y="150607"/>
                </a:cubicBezTo>
                <a:cubicBezTo>
                  <a:pt x="108039" y="157779"/>
                  <a:pt x="119458" y="164045"/>
                  <a:pt x="129554" y="172122"/>
                </a:cubicBezTo>
                <a:cubicBezTo>
                  <a:pt x="137474" y="178458"/>
                  <a:pt x="158241" y="186466"/>
                  <a:pt x="151069" y="193638"/>
                </a:cubicBezTo>
                <a:cubicBezTo>
                  <a:pt x="143051" y="201656"/>
                  <a:pt x="129554" y="186466"/>
                  <a:pt x="118796" y="182880"/>
                </a:cubicBezTo>
                <a:cubicBezTo>
                  <a:pt x="91760" y="101768"/>
                  <a:pt x="128228" y="201742"/>
                  <a:pt x="86524" y="118334"/>
                </a:cubicBezTo>
                <a:cubicBezTo>
                  <a:pt x="81453" y="108192"/>
                  <a:pt x="75766" y="74721"/>
                  <a:pt x="75766" y="86061"/>
                </a:cubicBezTo>
                <a:cubicBezTo>
                  <a:pt x="75766" y="100846"/>
                  <a:pt x="93136" y="115868"/>
                  <a:pt x="86524" y="129092"/>
                </a:cubicBezTo>
                <a:cubicBezTo>
                  <a:pt x="81988" y="138164"/>
                  <a:pt x="57837" y="114749"/>
                  <a:pt x="65008" y="107577"/>
                </a:cubicBezTo>
                <a:cubicBezTo>
                  <a:pt x="73026" y="99558"/>
                  <a:pt x="86523" y="114748"/>
                  <a:pt x="97281" y="118334"/>
                </a:cubicBezTo>
                <a:cubicBezTo>
                  <a:pt x="90109" y="107576"/>
                  <a:pt x="75766" y="98990"/>
                  <a:pt x="75766" y="86061"/>
                </a:cubicBezTo>
                <a:cubicBezTo>
                  <a:pt x="75766" y="73132"/>
                  <a:pt x="84352" y="53788"/>
                  <a:pt x="97281" y="53788"/>
                </a:cubicBezTo>
                <a:cubicBezTo>
                  <a:pt x="108621" y="53788"/>
                  <a:pt x="90110" y="75303"/>
                  <a:pt x="86524" y="86061"/>
                </a:cubicBezTo>
                <a:cubicBezTo>
                  <a:pt x="97281" y="103991"/>
                  <a:pt x="109446" y="121148"/>
                  <a:pt x="118796" y="139850"/>
                </a:cubicBezTo>
                <a:cubicBezTo>
                  <a:pt x="124578" y="151414"/>
                  <a:pt x="103063" y="119141"/>
                  <a:pt x="97281" y="107577"/>
                </a:cubicBezTo>
                <a:cubicBezTo>
                  <a:pt x="92210" y="97435"/>
                  <a:pt x="78506" y="83322"/>
                  <a:pt x="86524" y="75304"/>
                </a:cubicBezTo>
                <a:cubicBezTo>
                  <a:pt x="94542" y="67286"/>
                  <a:pt x="108654" y="80990"/>
                  <a:pt x="118796" y="86061"/>
                </a:cubicBezTo>
                <a:cubicBezTo>
                  <a:pt x="123332" y="88329"/>
                  <a:pt x="125968" y="93233"/>
                  <a:pt x="129554" y="96819"/>
                </a:cubicBez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993399" y="1606970"/>
                <a:ext cx="2438400" cy="1300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>
                    <a:latin typeface="KG Ten Thousand Reasons" panose="02000000000000000000" pitchFamily="2" charset="0"/>
                  </a:rPr>
                  <a:t>“Angle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>
                    <a:latin typeface="KG Ten Thousand Reasons" panose="02000000000000000000" pitchFamily="2" charset="0"/>
                  </a:rPr>
                  <a:t>Terminates in QII” </a:t>
                </a:r>
                <a:endParaRPr lang="en-US" sz="2800" dirty="0"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99" y="1606970"/>
                <a:ext cx="2438400" cy="1300934"/>
              </a:xfrm>
              <a:prstGeom prst="rect">
                <a:avLst/>
              </a:prstGeom>
              <a:blipFill rotWithShape="0">
                <a:blip r:embed="rId3"/>
                <a:stretch>
                  <a:fillRect l="-5000" t="-4225" r="-6750" b="-1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090661" y="2060485"/>
                <a:ext cx="427746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661" y="2060485"/>
                <a:ext cx="427746" cy="424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450111" y="187280"/>
            <a:ext cx="4640549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Standard Position</a:t>
            </a:r>
            <a:endParaRPr lang="en-US" sz="2800" u="sng" dirty="0">
              <a:solidFill>
                <a:schemeClr val="accent6">
                  <a:lumMod val="40000"/>
                  <a:lumOff val="6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1202" y="3837752"/>
            <a:ext cx="480710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Complementary Angles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:</a:t>
            </a:r>
            <a:b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</a:b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/>
            </a:r>
            <a:b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</a:b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KG Ten Thousand Reasons" panose="02000000000000000000" pitchFamily="2" charset="0"/>
              </a:rPr>
              <a:t>2 angles that add to 90˚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1202" y="5224096"/>
            <a:ext cx="480710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Supplementary Angles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:</a:t>
            </a:r>
            <a:b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</a:b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/>
            </a:r>
            <a:b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</a:b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KG Ten Thousand Reasons" panose="02000000000000000000" pitchFamily="2" charset="0"/>
              </a:rPr>
              <a:t>2 angles that add to 180˚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960904" y="3056198"/>
                <a:ext cx="469424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904" y="3056198"/>
                <a:ext cx="469424" cy="424732"/>
              </a:xfrm>
              <a:prstGeom prst="rect">
                <a:avLst/>
              </a:prstGeom>
              <a:blipFill rotWithShape="0">
                <a:blip r:embed="rId5"/>
                <a:stretch>
                  <a:fillRect l="-20779" t="-2000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 45"/>
          <p:cNvSpPr/>
          <p:nvPr/>
        </p:nvSpPr>
        <p:spPr>
          <a:xfrm flipV="1">
            <a:off x="8585241" y="2852823"/>
            <a:ext cx="785771" cy="406749"/>
          </a:xfrm>
          <a:custGeom>
            <a:avLst/>
            <a:gdLst>
              <a:gd name="connsiteX0" fmla="*/ 785771 w 785771"/>
              <a:gd name="connsiteY0" fmla="*/ 473337 h 473337"/>
              <a:gd name="connsiteX1" fmla="*/ 753498 w 785771"/>
              <a:gd name="connsiteY1" fmla="*/ 355002 h 473337"/>
              <a:gd name="connsiteX2" fmla="*/ 731982 w 785771"/>
              <a:gd name="connsiteY2" fmla="*/ 322730 h 473337"/>
              <a:gd name="connsiteX3" fmla="*/ 721225 w 785771"/>
              <a:gd name="connsiteY3" fmla="*/ 290457 h 473337"/>
              <a:gd name="connsiteX4" fmla="*/ 678194 w 785771"/>
              <a:gd name="connsiteY4" fmla="*/ 215153 h 473337"/>
              <a:gd name="connsiteX5" fmla="*/ 645921 w 785771"/>
              <a:gd name="connsiteY5" fmla="*/ 182880 h 473337"/>
              <a:gd name="connsiteX6" fmla="*/ 592133 w 785771"/>
              <a:gd name="connsiteY6" fmla="*/ 118334 h 473337"/>
              <a:gd name="connsiteX7" fmla="*/ 527587 w 785771"/>
              <a:gd name="connsiteY7" fmla="*/ 75304 h 473337"/>
              <a:gd name="connsiteX8" fmla="*/ 495314 w 785771"/>
              <a:gd name="connsiteY8" fmla="*/ 53788 h 473337"/>
              <a:gd name="connsiteX9" fmla="*/ 398495 w 785771"/>
              <a:gd name="connsiteY9" fmla="*/ 21515 h 473337"/>
              <a:gd name="connsiteX10" fmla="*/ 366222 w 785771"/>
              <a:gd name="connsiteY10" fmla="*/ 10758 h 473337"/>
              <a:gd name="connsiteX11" fmla="*/ 290919 w 785771"/>
              <a:gd name="connsiteY11" fmla="*/ 0 h 473337"/>
              <a:gd name="connsiteX12" fmla="*/ 258646 w 785771"/>
              <a:gd name="connsiteY12" fmla="*/ 10758 h 473337"/>
              <a:gd name="connsiteX13" fmla="*/ 183342 w 785771"/>
              <a:gd name="connsiteY13" fmla="*/ 32273 h 473337"/>
              <a:gd name="connsiteX14" fmla="*/ 129554 w 785771"/>
              <a:gd name="connsiteY14" fmla="*/ 75304 h 473337"/>
              <a:gd name="connsiteX15" fmla="*/ 97281 w 785771"/>
              <a:gd name="connsiteY15" fmla="*/ 96819 h 473337"/>
              <a:gd name="connsiteX16" fmla="*/ 65008 w 785771"/>
              <a:gd name="connsiteY16" fmla="*/ 129092 h 473337"/>
              <a:gd name="connsiteX17" fmla="*/ 32735 w 785771"/>
              <a:gd name="connsiteY17" fmla="*/ 139850 h 473337"/>
              <a:gd name="connsiteX18" fmla="*/ 462 w 785771"/>
              <a:gd name="connsiteY18" fmla="*/ 86061 h 473337"/>
              <a:gd name="connsiteX19" fmla="*/ 21978 w 785771"/>
              <a:gd name="connsiteY19" fmla="*/ 53788 h 473337"/>
              <a:gd name="connsiteX20" fmla="*/ 54251 w 785771"/>
              <a:gd name="connsiteY20" fmla="*/ 86061 h 473337"/>
              <a:gd name="connsiteX21" fmla="*/ 97281 w 785771"/>
              <a:gd name="connsiteY21" fmla="*/ 150607 h 473337"/>
              <a:gd name="connsiteX22" fmla="*/ 129554 w 785771"/>
              <a:gd name="connsiteY22" fmla="*/ 172122 h 473337"/>
              <a:gd name="connsiteX23" fmla="*/ 151069 w 785771"/>
              <a:gd name="connsiteY23" fmla="*/ 193638 h 473337"/>
              <a:gd name="connsiteX24" fmla="*/ 118796 w 785771"/>
              <a:gd name="connsiteY24" fmla="*/ 182880 h 473337"/>
              <a:gd name="connsiteX25" fmla="*/ 86524 w 785771"/>
              <a:gd name="connsiteY25" fmla="*/ 118334 h 473337"/>
              <a:gd name="connsiteX26" fmla="*/ 75766 w 785771"/>
              <a:gd name="connsiteY26" fmla="*/ 86061 h 473337"/>
              <a:gd name="connsiteX27" fmla="*/ 86524 w 785771"/>
              <a:gd name="connsiteY27" fmla="*/ 129092 h 473337"/>
              <a:gd name="connsiteX28" fmla="*/ 65008 w 785771"/>
              <a:gd name="connsiteY28" fmla="*/ 107577 h 473337"/>
              <a:gd name="connsiteX29" fmla="*/ 97281 w 785771"/>
              <a:gd name="connsiteY29" fmla="*/ 118334 h 473337"/>
              <a:gd name="connsiteX30" fmla="*/ 75766 w 785771"/>
              <a:gd name="connsiteY30" fmla="*/ 86061 h 473337"/>
              <a:gd name="connsiteX31" fmla="*/ 97281 w 785771"/>
              <a:gd name="connsiteY31" fmla="*/ 53788 h 473337"/>
              <a:gd name="connsiteX32" fmla="*/ 86524 w 785771"/>
              <a:gd name="connsiteY32" fmla="*/ 86061 h 473337"/>
              <a:gd name="connsiteX33" fmla="*/ 118796 w 785771"/>
              <a:gd name="connsiteY33" fmla="*/ 139850 h 473337"/>
              <a:gd name="connsiteX34" fmla="*/ 97281 w 785771"/>
              <a:gd name="connsiteY34" fmla="*/ 107577 h 473337"/>
              <a:gd name="connsiteX35" fmla="*/ 86524 w 785771"/>
              <a:gd name="connsiteY35" fmla="*/ 75304 h 473337"/>
              <a:gd name="connsiteX36" fmla="*/ 118796 w 785771"/>
              <a:gd name="connsiteY36" fmla="*/ 86061 h 473337"/>
              <a:gd name="connsiteX37" fmla="*/ 129554 w 785771"/>
              <a:gd name="connsiteY37" fmla="*/ 96819 h 4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5771" h="473337">
                <a:moveTo>
                  <a:pt x="785771" y="473337"/>
                </a:moveTo>
                <a:cubicBezTo>
                  <a:pt x="779998" y="444473"/>
                  <a:pt x="769095" y="378396"/>
                  <a:pt x="753498" y="355002"/>
                </a:cubicBezTo>
                <a:lnTo>
                  <a:pt x="731982" y="322730"/>
                </a:lnTo>
                <a:cubicBezTo>
                  <a:pt x="728396" y="311972"/>
                  <a:pt x="725692" y="300880"/>
                  <a:pt x="721225" y="290457"/>
                </a:cubicBezTo>
                <a:cubicBezTo>
                  <a:pt x="711942" y="268797"/>
                  <a:pt x="694080" y="234217"/>
                  <a:pt x="678194" y="215153"/>
                </a:cubicBezTo>
                <a:cubicBezTo>
                  <a:pt x="668455" y="203466"/>
                  <a:pt x="655660" y="194567"/>
                  <a:pt x="645921" y="182880"/>
                </a:cubicBezTo>
                <a:cubicBezTo>
                  <a:pt x="613208" y="143624"/>
                  <a:pt x="636795" y="153071"/>
                  <a:pt x="592133" y="118334"/>
                </a:cubicBezTo>
                <a:cubicBezTo>
                  <a:pt x="571722" y="102459"/>
                  <a:pt x="549102" y="89647"/>
                  <a:pt x="527587" y="75304"/>
                </a:cubicBezTo>
                <a:cubicBezTo>
                  <a:pt x="516829" y="68132"/>
                  <a:pt x="507580" y="57877"/>
                  <a:pt x="495314" y="53788"/>
                </a:cubicBezTo>
                <a:lnTo>
                  <a:pt x="398495" y="21515"/>
                </a:lnTo>
                <a:cubicBezTo>
                  <a:pt x="387737" y="17929"/>
                  <a:pt x="377448" y="12362"/>
                  <a:pt x="366222" y="10758"/>
                </a:cubicBezTo>
                <a:lnTo>
                  <a:pt x="290919" y="0"/>
                </a:lnTo>
                <a:cubicBezTo>
                  <a:pt x="280161" y="3586"/>
                  <a:pt x="269549" y="7643"/>
                  <a:pt x="258646" y="10758"/>
                </a:cubicBezTo>
                <a:cubicBezTo>
                  <a:pt x="242554" y="15356"/>
                  <a:pt x="200543" y="23673"/>
                  <a:pt x="183342" y="32273"/>
                </a:cubicBezTo>
                <a:cubicBezTo>
                  <a:pt x="139189" y="54350"/>
                  <a:pt x="162910" y="48618"/>
                  <a:pt x="129554" y="75304"/>
                </a:cubicBezTo>
                <a:cubicBezTo>
                  <a:pt x="119458" y="83381"/>
                  <a:pt x="107213" y="88542"/>
                  <a:pt x="97281" y="96819"/>
                </a:cubicBezTo>
                <a:cubicBezTo>
                  <a:pt x="85594" y="106558"/>
                  <a:pt x="77666" y="120653"/>
                  <a:pt x="65008" y="129092"/>
                </a:cubicBezTo>
                <a:cubicBezTo>
                  <a:pt x="55573" y="135382"/>
                  <a:pt x="43493" y="136264"/>
                  <a:pt x="32735" y="139850"/>
                </a:cubicBezTo>
                <a:cubicBezTo>
                  <a:pt x="19262" y="126376"/>
                  <a:pt x="-3528" y="110000"/>
                  <a:pt x="462" y="86061"/>
                </a:cubicBezTo>
                <a:cubicBezTo>
                  <a:pt x="2588" y="73308"/>
                  <a:pt x="14806" y="64546"/>
                  <a:pt x="21978" y="53788"/>
                </a:cubicBezTo>
                <a:cubicBezTo>
                  <a:pt x="32736" y="64546"/>
                  <a:pt x="44911" y="74052"/>
                  <a:pt x="54251" y="86061"/>
                </a:cubicBezTo>
                <a:cubicBezTo>
                  <a:pt x="70126" y="106472"/>
                  <a:pt x="75766" y="136264"/>
                  <a:pt x="97281" y="150607"/>
                </a:cubicBezTo>
                <a:cubicBezTo>
                  <a:pt x="108039" y="157779"/>
                  <a:pt x="119458" y="164045"/>
                  <a:pt x="129554" y="172122"/>
                </a:cubicBezTo>
                <a:cubicBezTo>
                  <a:pt x="137474" y="178458"/>
                  <a:pt x="158241" y="186466"/>
                  <a:pt x="151069" y="193638"/>
                </a:cubicBezTo>
                <a:cubicBezTo>
                  <a:pt x="143051" y="201656"/>
                  <a:pt x="129554" y="186466"/>
                  <a:pt x="118796" y="182880"/>
                </a:cubicBezTo>
                <a:cubicBezTo>
                  <a:pt x="91760" y="101768"/>
                  <a:pt x="128228" y="201742"/>
                  <a:pt x="86524" y="118334"/>
                </a:cubicBezTo>
                <a:cubicBezTo>
                  <a:pt x="81453" y="108192"/>
                  <a:pt x="75766" y="74721"/>
                  <a:pt x="75766" y="86061"/>
                </a:cubicBezTo>
                <a:cubicBezTo>
                  <a:pt x="75766" y="100846"/>
                  <a:pt x="93136" y="115868"/>
                  <a:pt x="86524" y="129092"/>
                </a:cubicBezTo>
                <a:cubicBezTo>
                  <a:pt x="81988" y="138164"/>
                  <a:pt x="57837" y="114749"/>
                  <a:pt x="65008" y="107577"/>
                </a:cubicBezTo>
                <a:cubicBezTo>
                  <a:pt x="73026" y="99558"/>
                  <a:pt x="86523" y="114748"/>
                  <a:pt x="97281" y="118334"/>
                </a:cubicBezTo>
                <a:cubicBezTo>
                  <a:pt x="90109" y="107576"/>
                  <a:pt x="75766" y="98990"/>
                  <a:pt x="75766" y="86061"/>
                </a:cubicBezTo>
                <a:cubicBezTo>
                  <a:pt x="75766" y="73132"/>
                  <a:pt x="84352" y="53788"/>
                  <a:pt x="97281" y="53788"/>
                </a:cubicBezTo>
                <a:cubicBezTo>
                  <a:pt x="108621" y="53788"/>
                  <a:pt x="90110" y="75303"/>
                  <a:pt x="86524" y="86061"/>
                </a:cubicBezTo>
                <a:cubicBezTo>
                  <a:pt x="97281" y="103991"/>
                  <a:pt x="109446" y="121148"/>
                  <a:pt x="118796" y="139850"/>
                </a:cubicBezTo>
                <a:cubicBezTo>
                  <a:pt x="124578" y="151414"/>
                  <a:pt x="103063" y="119141"/>
                  <a:pt x="97281" y="107577"/>
                </a:cubicBezTo>
                <a:cubicBezTo>
                  <a:pt x="92210" y="97435"/>
                  <a:pt x="78506" y="83322"/>
                  <a:pt x="86524" y="75304"/>
                </a:cubicBezTo>
                <a:cubicBezTo>
                  <a:pt x="94542" y="67286"/>
                  <a:pt x="108654" y="80990"/>
                  <a:pt x="118796" y="86061"/>
                </a:cubicBezTo>
                <a:cubicBezTo>
                  <a:pt x="123332" y="88329"/>
                  <a:pt x="125968" y="93233"/>
                  <a:pt x="129554" y="96819"/>
                </a:cubicBez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7968653" y="2807089"/>
            <a:ext cx="978220" cy="872474"/>
          </a:xfrm>
          <a:prstGeom prst="straightConnector1">
            <a:avLst/>
          </a:prstGeom>
          <a:ln w="38100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40769" y="4339914"/>
                <a:ext cx="2438400" cy="1300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>
                    <a:latin typeface="KG Ten Thousand Reasons" panose="02000000000000000000" pitchFamily="2" charset="0"/>
                  </a:rPr>
                  <a:t>“Angle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>
                    <a:latin typeface="KG Ten Thousand Reasons" panose="02000000000000000000" pitchFamily="2" charset="0"/>
                  </a:rPr>
                  <a:t>Terminates in QIII” </a:t>
                </a:r>
                <a:endParaRPr lang="en-US" sz="2800" dirty="0"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69" y="4339914"/>
                <a:ext cx="2438400" cy="1300934"/>
              </a:xfrm>
              <a:prstGeom prst="rect">
                <a:avLst/>
              </a:prstGeom>
              <a:blipFill rotWithShape="0">
                <a:blip r:embed="rId6"/>
                <a:stretch>
                  <a:fillRect l="-5250" t="-4225" r="-6500" b="-1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429721" y="4197578"/>
                <a:ext cx="2693541" cy="91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>
                    <a:latin typeface="KG Ten Thousand Reasons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KG Ten Thousand Reasons" panose="02000000000000000000" pitchFamily="2" charset="0"/>
                  </a:rPr>
                  <a:t>is rotated clockwise</a:t>
                </a:r>
                <a:endParaRPr lang="en-US" sz="2800" dirty="0"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21" y="4197578"/>
                <a:ext cx="2693541" cy="913135"/>
              </a:xfrm>
              <a:prstGeom prst="rect">
                <a:avLst/>
              </a:prstGeom>
              <a:blipFill rotWithShape="0">
                <a:blip r:embed="rId7"/>
                <a:stretch>
                  <a:fillRect l="-4751" t="-6040" b="-19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518407" y="1361851"/>
                <a:ext cx="2696648" cy="1311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 smtClean="0"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KG Ten Thousand Reasons" panose="02000000000000000000" pitchFamily="2" charset="0"/>
                  </a:rPr>
                  <a:t> is rotated counter-clockwise</a:t>
                </a:r>
                <a:endParaRPr lang="en-US" sz="2800" dirty="0"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7" y="1361851"/>
                <a:ext cx="2696648" cy="1311128"/>
              </a:xfrm>
              <a:prstGeom prst="rect">
                <a:avLst/>
              </a:prstGeom>
              <a:blipFill rotWithShape="0">
                <a:blip r:embed="rId8"/>
                <a:stretch>
                  <a:fillRect l="-5643" t="-9767" r="-5192" b="-13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1031046" y="2879681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x-axis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84140" y="373408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y-axis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4867" y="5537599"/>
            <a:ext cx="6187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Coterminal</a:t>
            </a:r>
            <a:r>
              <a:rPr lang="en-US" sz="28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 Angles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:</a:t>
            </a:r>
            <a:b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</a:b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KG Ten Thousand Reasons" panose="02000000000000000000" pitchFamily="2" charset="0"/>
              </a:rPr>
              <a:t>2 angles in standard position with the same terminal side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31" grpId="0"/>
      <p:bldP spid="32" grpId="0"/>
      <p:bldP spid="33" grpId="0"/>
      <p:bldP spid="34" grpId="0"/>
      <p:bldP spid="35" grpId="0" animBg="1"/>
      <p:bldP spid="36" grpId="0" animBg="1"/>
      <p:bldP spid="38" grpId="0" animBg="1"/>
      <p:bldP spid="39" grpId="0"/>
      <p:bldP spid="40" grpId="0"/>
      <p:bldP spid="42" grpId="0"/>
      <p:bldP spid="43" grpId="0"/>
      <p:bldP spid="44" grpId="0"/>
      <p:bldP spid="45" grpId="0"/>
      <p:bldP spid="46" grpId="0" animBg="1"/>
      <p:bldP spid="50" grpId="0"/>
      <p:bldP spid="51" grpId="0"/>
      <p:bldP spid="52" grpId="0"/>
      <p:bldP spid="53" grpId="0"/>
      <p:bldP spid="54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P.2.1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8665"/>
              </p:ext>
            </p:extLst>
          </p:nvPr>
        </p:nvGraphicFramePr>
        <p:xfrm>
          <a:off x="836612" y="1752599"/>
          <a:ext cx="11201400" cy="495719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23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2715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KG Ten Thousand Reasons" panose="02000000000000000000" pitchFamily="2" charset="0"/>
                        </a:rPr>
                        <a:t>0˚</a:t>
                      </a:r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KG Ten Thousand Reasons" panose="02000000000000000000" pitchFamily="2" charset="0"/>
                        </a:rPr>
                        <a:t>30˚</a:t>
                      </a:r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KG Ten Thousand Reasons" panose="02000000000000000000" pitchFamily="2" charset="0"/>
                        </a:rPr>
                        <a:t>45˚</a:t>
                      </a:r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KG Ten Thousand Reasons" panose="02000000000000000000" pitchFamily="2" charset="0"/>
                        </a:rPr>
                        <a:t>60˚</a:t>
                      </a:r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KG Ten Thousand Reasons" panose="02000000000000000000" pitchFamily="2" charset="0"/>
                        </a:rPr>
                        <a:t>90˚</a:t>
                      </a:r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49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FF00"/>
                          </a:solidFill>
                          <a:latin typeface="KG Ten Thousand Reasons" panose="02000000000000000000" pitchFamily="2" charset="0"/>
                        </a:rPr>
                        <a:t>sinA</a:t>
                      </a:r>
                      <a:endParaRPr lang="en-US" sz="4000" dirty="0">
                        <a:solidFill>
                          <a:srgbClr val="00FF00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49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FF00"/>
                          </a:solidFill>
                          <a:latin typeface="KG Ten Thousand Reasons" panose="02000000000000000000" pitchFamily="2" charset="0"/>
                        </a:rPr>
                        <a:t>cosA</a:t>
                      </a:r>
                      <a:endParaRPr lang="en-US" sz="4000" dirty="0">
                        <a:solidFill>
                          <a:srgbClr val="00FF00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49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FF00"/>
                          </a:solidFill>
                          <a:latin typeface="KG Ten Thousand Reasons" panose="02000000000000000000" pitchFamily="2" charset="0"/>
                        </a:rPr>
                        <a:t>tanA</a:t>
                      </a:r>
                      <a:endParaRPr lang="en-US" sz="4000" dirty="0">
                        <a:solidFill>
                          <a:srgbClr val="00FF00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KG Ten Thousand Reasons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0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P.2.3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0811" y="381000"/>
            <a:ext cx="10287001" cy="762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Solving Right Triangles</a:t>
            </a:r>
            <a:endParaRPr lang="en-US" sz="4400" u="sng" dirty="0">
              <a:solidFill>
                <a:schemeClr val="accent6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012" y="1235884"/>
            <a:ext cx="7207212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Find ALL missing side lengths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5812" y="1235884"/>
            <a:ext cx="7207212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Find ALL missing angle measures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012" y="1847956"/>
            <a:ext cx="13716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u="sng" dirty="0" smtClean="0">
                <a:solidFill>
                  <a:srgbClr val="FFFF00"/>
                </a:solidFill>
                <a:latin typeface="KG Ten Thousand Reasons" panose="02000000000000000000" pitchFamily="2" charset="0"/>
              </a:rPr>
              <a:t>Sides</a:t>
            </a:r>
            <a:endParaRPr lang="en-US" sz="3200" u="sng" dirty="0">
              <a:solidFill>
                <a:srgbClr val="FFFF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3412" y="1847956"/>
            <a:ext cx="19050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u="sng" dirty="0" smtClean="0">
                <a:solidFill>
                  <a:srgbClr val="FFFF00"/>
                </a:solidFill>
                <a:latin typeface="KG Ten Thousand Reasons" panose="02000000000000000000" pitchFamily="2" charset="0"/>
              </a:rPr>
              <a:t>Angles</a:t>
            </a:r>
            <a:endParaRPr lang="en-US" sz="3200" u="sng" dirty="0">
              <a:solidFill>
                <a:srgbClr val="FFFF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671" y="2468135"/>
            <a:ext cx="53340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- Pythagorean Theorem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811" y="3139754"/>
            <a:ext cx="53340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- Trig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5625" y="2468135"/>
            <a:ext cx="65532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- Triangle Angle Sum Theorem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5625" y="3139754"/>
            <a:ext cx="31242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- Inverse Trig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7612" y="3823291"/>
            <a:ext cx="3003868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SOH CAH TOA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9584" y="3823290"/>
            <a:ext cx="3003868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SOH CAH TOA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4506828"/>
                <a:ext cx="7086600" cy="702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 smtClean="0">
                    <a:latin typeface="KG Ten Thousand Reasons" panose="02000000000000000000" pitchFamily="2" charset="0"/>
                  </a:rPr>
                  <a:t>TRIG(</a:t>
                </a:r>
                <a:r>
                  <a:rPr lang="en-US" sz="3200" dirty="0" smtClean="0">
                    <a:solidFill>
                      <a:srgbClr val="00FF00"/>
                    </a:solidFill>
                    <a:latin typeface="KG Ten Thousand Reasons" panose="02000000000000000000" pitchFamily="2" charset="0"/>
                  </a:rPr>
                  <a:t>Angle</a:t>
                </a:r>
                <a:r>
                  <a:rPr lang="en-US" sz="3200" dirty="0" smtClean="0">
                    <a:latin typeface="KG Ten Thousand Reasons" panose="02000000000000000000" pitchFamily="2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ratio</m:t>
                        </m:r>
                        <m: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side</m:t>
                        </m:r>
                        <m: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lengths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right</m:t>
                        </m:r>
                        <m: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triangle</m:t>
                        </m:r>
                        <m: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06828"/>
                <a:ext cx="7086600" cy="702180"/>
              </a:xfrm>
              <a:prstGeom prst="rect">
                <a:avLst/>
              </a:prstGeom>
              <a:blipFill rotWithShape="0">
                <a:blip r:embed="rId2"/>
                <a:stretch>
                  <a:fillRect l="-3439" t="-3478" b="-1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0" y="5523205"/>
            <a:ext cx="7086600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TRIG(</a:t>
            </a:r>
            <a:r>
              <a:rPr lang="en-US" sz="32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Angle</a:t>
            </a:r>
            <a:r>
              <a:rPr lang="en-US" sz="3200" dirty="0" smtClean="0">
                <a:latin typeface="KG Ten Thousand Reasons" panose="02000000000000000000" pitchFamily="2" charset="0"/>
              </a:rPr>
              <a:t>)=</a:t>
            </a:r>
            <a:r>
              <a:rPr lang="en-US" sz="32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TROTSLOART</a:t>
            </a:r>
            <a:endParaRPr lang="en-US" sz="3200" dirty="0">
              <a:solidFill>
                <a:srgbClr val="00FF00"/>
              </a:solidFill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P.2.4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0811" y="381000"/>
            <a:ext cx="10287001" cy="762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Angle of Elevation and Depression</a:t>
            </a:r>
            <a:endParaRPr lang="en-US" sz="4400" u="sng" dirty="0">
              <a:solidFill>
                <a:schemeClr val="accent6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0812" y="1147482"/>
            <a:ext cx="12038014" cy="762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KG Ten Thousand Reasons" panose="02000000000000000000" pitchFamily="2" charset="0"/>
              </a:rPr>
              <a:t>An angle measured from the horizontal rotated </a:t>
            </a:r>
            <a:r>
              <a:rPr lang="en-US" sz="3600" dirty="0" smtClean="0">
                <a:solidFill>
                  <a:srgbClr val="FFFF00"/>
                </a:solidFill>
                <a:latin typeface="KG Ten Thousand Reasons" panose="02000000000000000000" pitchFamily="2" charset="0"/>
              </a:rPr>
              <a:t>up</a:t>
            </a:r>
            <a:r>
              <a:rPr lang="en-US" sz="3600" dirty="0" smtClean="0">
                <a:latin typeface="KG Ten Thousand Reasons" panose="02000000000000000000" pitchFamily="2" charset="0"/>
              </a:rPr>
              <a:t> is called an </a:t>
            </a:r>
            <a:r>
              <a:rPr lang="en-US" sz="3600" dirty="0" smtClean="0">
                <a:solidFill>
                  <a:srgbClr val="FFFF00"/>
                </a:solidFill>
                <a:latin typeface="KG Ten Thousand Reasons" panose="02000000000000000000" pitchFamily="2" charset="0"/>
              </a:rPr>
              <a:t>angle of elevation</a:t>
            </a:r>
            <a:r>
              <a:rPr lang="en-US" sz="3600" dirty="0" smtClean="0">
                <a:latin typeface="KG Ten Thousand Reasons" panose="02000000000000000000" pitchFamily="2" charset="0"/>
              </a:rPr>
              <a:t>, rotated </a:t>
            </a:r>
            <a:r>
              <a:rPr lang="en-US" sz="36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down</a:t>
            </a:r>
            <a:r>
              <a:rPr lang="en-US" sz="3600" dirty="0" smtClean="0">
                <a:latin typeface="KG Ten Thousand Reasons" panose="02000000000000000000" pitchFamily="2" charset="0"/>
              </a:rPr>
              <a:t> is called an </a:t>
            </a:r>
            <a:r>
              <a:rPr lang="en-US" sz="36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angle of depression</a:t>
            </a:r>
            <a:r>
              <a:rPr lang="en-US" sz="3600" dirty="0" smtClean="0">
                <a:latin typeface="KG Ten Thousand Reasons" panose="02000000000000000000" pitchFamily="2" charset="0"/>
              </a:rPr>
              <a:t>.</a:t>
            </a:r>
            <a:endParaRPr lang="en-US" sz="3600" dirty="0">
              <a:latin typeface="KG Ten Thousand Reasons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27212" y="4386432"/>
            <a:ext cx="5181600" cy="0"/>
          </a:xfrm>
          <a:prstGeom prst="line">
            <a:avLst/>
          </a:prstGeom>
          <a:ln w="25400"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17760" y="4071600"/>
              <a:ext cx="1744200" cy="2836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400" y="4062240"/>
                <a:ext cx="1762920" cy="285480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1794938" y="2743200"/>
            <a:ext cx="3886200" cy="1643232"/>
          </a:xfrm>
          <a:prstGeom prst="line">
            <a:avLst/>
          </a:prstGeom>
          <a:ln w="28575">
            <a:solidFill>
              <a:srgbClr val="FF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73422" y="4386432"/>
            <a:ext cx="3537474" cy="1709568"/>
          </a:xfrm>
          <a:prstGeom prst="line">
            <a:avLst/>
          </a:prstGeom>
          <a:ln w="28575">
            <a:solidFill>
              <a:srgbClr val="00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683080" y="2107800"/>
              <a:ext cx="5096160" cy="2717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3720" y="2098440"/>
                <a:ext cx="5114880" cy="27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4985640" y="5772960"/>
              <a:ext cx="1938600" cy="1033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6280" y="5763600"/>
                <a:ext cx="1957320" cy="1051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Straight Connector 14"/>
          <p:cNvCxnSpPr/>
          <p:nvPr/>
        </p:nvCxnSpPr>
        <p:spPr>
          <a:xfrm>
            <a:off x="836612" y="6248400"/>
            <a:ext cx="5181600" cy="0"/>
          </a:xfrm>
          <a:prstGeom prst="line">
            <a:avLst/>
          </a:prstGeom>
          <a:ln w="25400"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4198320" y="2175480"/>
              <a:ext cx="3877200" cy="4029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8960" y="2166120"/>
                <a:ext cx="3895920" cy="40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608012" y="228600"/>
            <a:ext cx="0" cy="403860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50812" y="2895600"/>
            <a:ext cx="4191000" cy="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6089" y="2895600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x-axis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412" y="54321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y-axis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2023" y="2895600"/>
            <a:ext cx="1634289" cy="0"/>
          </a:xfrm>
          <a:prstGeom prst="straightConnector1">
            <a:avLst/>
          </a:prstGeom>
          <a:ln w="38100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3624" y="693868"/>
            <a:ext cx="1595970" cy="2201732"/>
          </a:xfrm>
          <a:prstGeom prst="straightConnector1">
            <a:avLst/>
          </a:prstGeom>
          <a:ln w="38100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33604" y="693868"/>
            <a:ext cx="1051" cy="2209800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968188" y="2479384"/>
            <a:ext cx="172917" cy="382150"/>
          </a:xfrm>
          <a:custGeom>
            <a:avLst/>
            <a:gdLst>
              <a:gd name="connsiteX0" fmla="*/ 139850 w 172917"/>
              <a:gd name="connsiteY0" fmla="*/ 382150 h 382150"/>
              <a:gd name="connsiteX1" fmla="*/ 172123 w 172917"/>
              <a:gd name="connsiteY1" fmla="*/ 317604 h 382150"/>
              <a:gd name="connsiteX2" fmla="*/ 161365 w 172917"/>
              <a:gd name="connsiteY2" fmla="*/ 242301 h 382150"/>
              <a:gd name="connsiteX3" fmla="*/ 129092 w 172917"/>
              <a:gd name="connsiteY3" fmla="*/ 134724 h 382150"/>
              <a:gd name="connsiteX4" fmla="*/ 118334 w 172917"/>
              <a:gd name="connsiteY4" fmla="*/ 102451 h 382150"/>
              <a:gd name="connsiteX5" fmla="*/ 64546 w 172917"/>
              <a:gd name="connsiteY5" fmla="*/ 48663 h 382150"/>
              <a:gd name="connsiteX6" fmla="*/ 0 w 172917"/>
              <a:gd name="connsiteY6" fmla="*/ 27148 h 382150"/>
              <a:gd name="connsiteX7" fmla="*/ 43031 w 172917"/>
              <a:gd name="connsiteY7" fmla="*/ 80936 h 382150"/>
              <a:gd name="connsiteX8" fmla="*/ 64546 w 172917"/>
              <a:gd name="connsiteY8" fmla="*/ 48663 h 382150"/>
              <a:gd name="connsiteX9" fmla="*/ 75304 w 172917"/>
              <a:gd name="connsiteY9" fmla="*/ 5632 h 382150"/>
              <a:gd name="connsiteX10" fmla="*/ 10758 w 172917"/>
              <a:gd name="connsiteY10" fmla="*/ 16390 h 382150"/>
              <a:gd name="connsiteX11" fmla="*/ 43031 w 172917"/>
              <a:gd name="connsiteY11" fmla="*/ 37905 h 382150"/>
              <a:gd name="connsiteX12" fmla="*/ 64546 w 172917"/>
              <a:gd name="connsiteY12" fmla="*/ 59421 h 382150"/>
              <a:gd name="connsiteX13" fmla="*/ 10758 w 172917"/>
              <a:gd name="connsiteY13" fmla="*/ 70178 h 382150"/>
              <a:gd name="connsiteX14" fmla="*/ 43031 w 172917"/>
              <a:gd name="connsiteY14" fmla="*/ 48663 h 382150"/>
              <a:gd name="connsiteX15" fmla="*/ 32273 w 172917"/>
              <a:gd name="connsiteY15" fmla="*/ 16390 h 382150"/>
              <a:gd name="connsiteX16" fmla="*/ 0 w 172917"/>
              <a:gd name="connsiteY16" fmla="*/ 48663 h 382150"/>
              <a:gd name="connsiteX17" fmla="*/ 32273 w 172917"/>
              <a:gd name="connsiteY17" fmla="*/ 37905 h 38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2917" h="382150">
                <a:moveTo>
                  <a:pt x="139850" y="382150"/>
                </a:moveTo>
                <a:cubicBezTo>
                  <a:pt x="150608" y="360635"/>
                  <a:pt x="168465" y="341379"/>
                  <a:pt x="172123" y="317604"/>
                </a:cubicBezTo>
                <a:cubicBezTo>
                  <a:pt x="175979" y="292543"/>
                  <a:pt x="164716" y="267434"/>
                  <a:pt x="161365" y="242301"/>
                </a:cubicBezTo>
                <a:cubicBezTo>
                  <a:pt x="148425" y="145251"/>
                  <a:pt x="171373" y="177007"/>
                  <a:pt x="129092" y="134724"/>
                </a:cubicBezTo>
                <a:cubicBezTo>
                  <a:pt x="125506" y="123966"/>
                  <a:pt x="123405" y="112593"/>
                  <a:pt x="118334" y="102451"/>
                </a:cubicBezTo>
                <a:cubicBezTo>
                  <a:pt x="105015" y="75812"/>
                  <a:pt x="92209" y="60958"/>
                  <a:pt x="64546" y="48663"/>
                </a:cubicBezTo>
                <a:cubicBezTo>
                  <a:pt x="43822" y="39452"/>
                  <a:pt x="0" y="27148"/>
                  <a:pt x="0" y="27148"/>
                </a:cubicBezTo>
                <a:cubicBezTo>
                  <a:pt x="4939" y="41965"/>
                  <a:pt x="12619" y="87019"/>
                  <a:pt x="43031" y="80936"/>
                </a:cubicBezTo>
                <a:cubicBezTo>
                  <a:pt x="55709" y="78400"/>
                  <a:pt x="57374" y="59421"/>
                  <a:pt x="64546" y="48663"/>
                </a:cubicBezTo>
                <a:cubicBezTo>
                  <a:pt x="68132" y="34319"/>
                  <a:pt x="87982" y="13239"/>
                  <a:pt x="75304" y="5632"/>
                </a:cubicBezTo>
                <a:cubicBezTo>
                  <a:pt x="56600" y="-5590"/>
                  <a:pt x="26182" y="966"/>
                  <a:pt x="10758" y="16390"/>
                </a:cubicBezTo>
                <a:cubicBezTo>
                  <a:pt x="1616" y="25532"/>
                  <a:pt x="32935" y="29828"/>
                  <a:pt x="43031" y="37905"/>
                </a:cubicBezTo>
                <a:cubicBezTo>
                  <a:pt x="50951" y="44241"/>
                  <a:pt x="57374" y="52249"/>
                  <a:pt x="64546" y="59421"/>
                </a:cubicBezTo>
                <a:cubicBezTo>
                  <a:pt x="46617" y="63007"/>
                  <a:pt x="27112" y="78355"/>
                  <a:pt x="10758" y="70178"/>
                </a:cubicBezTo>
                <a:cubicBezTo>
                  <a:pt x="-806" y="64396"/>
                  <a:pt x="38229" y="60667"/>
                  <a:pt x="43031" y="48663"/>
                </a:cubicBezTo>
                <a:cubicBezTo>
                  <a:pt x="47242" y="38134"/>
                  <a:pt x="35859" y="27148"/>
                  <a:pt x="32273" y="16390"/>
                </a:cubicBezTo>
                <a:cubicBezTo>
                  <a:pt x="21515" y="27148"/>
                  <a:pt x="0" y="33449"/>
                  <a:pt x="0" y="48663"/>
                </a:cubicBezTo>
                <a:cubicBezTo>
                  <a:pt x="0" y="60003"/>
                  <a:pt x="32273" y="37905"/>
                  <a:pt x="32273" y="37905"/>
                </a:cubicBez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74631" y="2371015"/>
                <a:ext cx="324640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31" y="2371015"/>
                <a:ext cx="324640" cy="4431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951412" y="160833"/>
                <a:ext cx="6248400" cy="30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u="sng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KG Ten Thousand Reasons" panose="02000000000000000000" pitchFamily="2" charset="0"/>
                  </a:rPr>
                  <a:t>Pythagorean Theorem</a:t>
                </a:r>
                <a:r>
                  <a:rPr lang="en-US" sz="3200" u="sng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KG Ten Thousand Reasons" panose="02000000000000000000" pitchFamily="2" charset="0"/>
                  </a:rPr>
                  <a:t>:</a:t>
                </a:r>
                <a:r>
                  <a:rPr lang="en-US" sz="3200" u="sng" dirty="0" smtClean="0">
                    <a:solidFill>
                      <a:schemeClr val="tx1">
                        <a:lumMod val="95000"/>
                      </a:schemeClr>
                    </a:solidFill>
                    <a:latin typeface="KG Ten Thousand Reasons" panose="02000000000000000000" pitchFamily="2" charset="0"/>
                  </a:rPr>
                  <a:t>          </a:t>
                </a:r>
                <a:r>
                  <a:rPr lang="en-US" sz="3200" dirty="0" smtClean="0">
                    <a:solidFill>
                      <a:schemeClr val="tx1">
                        <a:lumMod val="95000"/>
                      </a:schemeClr>
                    </a:solidFill>
                    <a:latin typeface="KG Ten Thousand Reasons" panose="02000000000000000000" pitchFamily="2" charset="0"/>
                  </a:rPr>
                  <a:t>for right triangles,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KG Ten Thousand Reasons" panose="02000000000000000000" pitchFamily="2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KG Ten Thousand Reasons" panose="02000000000000000000" pitchFamily="2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𝑙𝑒𝑔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𝑙𝑒𝑔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h𝑦𝑝𝑜𝑡𝑒𝑛𝑢𝑠𝑒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412" y="160833"/>
                <a:ext cx="6248400" cy="3077766"/>
              </a:xfrm>
              <a:prstGeom prst="rect">
                <a:avLst/>
              </a:prstGeom>
              <a:blipFill rotWithShape="0">
                <a:blip r:embed="rId3"/>
                <a:stretch>
                  <a:fillRect l="-2927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481623" y="1650883"/>
            <a:ext cx="290144" cy="3985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KG Ten Thousand Reasons" panose="02000000000000000000" pitchFamily="2" charset="0"/>
              </a:rPr>
              <a:t>y </a:t>
            </a:r>
            <a:endParaRPr lang="en-US" sz="2800" dirty="0">
              <a:latin typeface="KG Ten Thousand Reasons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0081" y="3222278"/>
            <a:ext cx="315792" cy="4555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x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6735" y="1304687"/>
            <a:ext cx="344646" cy="4555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r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2612" y="5144865"/>
            <a:ext cx="556922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Special Right Triangles</a:t>
            </a:r>
            <a:endParaRPr lang="en-US" sz="3600" u="sng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1623" y="5884024"/>
            <a:ext cx="31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30˚-60˚-90˚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04012" y="5884023"/>
            <a:ext cx="31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45˚-45˚-90˚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7412" y="3411314"/>
            <a:ext cx="7117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Triangle Angle Sum Theorem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:</a:t>
            </a:r>
            <a:b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</a:b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KG Ten Thousand Reasons" panose="02000000000000000000" pitchFamily="2" charset="0"/>
              </a:rPr>
              <a:t>All angles in a triangle add to 180˚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/>
              <p14:cNvContentPartPr/>
              <p14:nvPr/>
            </p14:nvContentPartPr>
            <p14:xfrm>
              <a:off x="1989000" y="2683440"/>
              <a:ext cx="220680" cy="1947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9640" y="2674080"/>
                <a:ext cx="239400" cy="21348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7412" y="457200"/>
            <a:ext cx="8001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45˚-45˚-90˚</a:t>
            </a:r>
            <a:endParaRPr lang="en-US" sz="8000" dirty="0">
              <a:solidFill>
                <a:schemeClr val="tx1">
                  <a:lumMod val="95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27554" y="6234268"/>
            <a:ext cx="3581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KG Ten Thousand Reasons" panose="02000000000000000000" pitchFamily="2" charset="0"/>
              </a:rPr>
              <a:t>Isosceles Triangle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631" y="225394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45˚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359470" y="4880822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45˚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2236276" y="563375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31334" y="352306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</a:t>
            </a:r>
            <a:endParaRPr lang="en-US" sz="2800" dirty="0"/>
          </a:p>
        </p:txBody>
      </p:sp>
      <p:sp>
        <p:nvSpPr>
          <p:cNvPr id="31" name="Right Triangle 30"/>
          <p:cNvSpPr/>
          <p:nvPr/>
        </p:nvSpPr>
        <p:spPr>
          <a:xfrm>
            <a:off x="678969" y="1593322"/>
            <a:ext cx="3746676" cy="3733424"/>
          </a:xfrm>
          <a:prstGeom prst="rtTriangle">
            <a:avLst/>
          </a:prstGeom>
          <a:noFill/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699631" y="5105400"/>
              <a:ext cx="228960" cy="203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271" y="5096040"/>
                <a:ext cx="247680" cy="22248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Rectangle 36"/>
          <p:cNvSpPr/>
          <p:nvPr/>
        </p:nvSpPr>
        <p:spPr>
          <a:xfrm>
            <a:off x="4065437" y="2059247"/>
            <a:ext cx="4877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+ t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= Hypotenuse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4614152" y="2882353"/>
            <a:ext cx="4244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2t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= Hypotenuse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</a:t>
            </a:r>
            <a:endParaRPr lang="en-US" sz="3600" dirty="0"/>
          </a:p>
        </p:txBody>
      </p:sp>
      <p:sp>
        <p:nvSpPr>
          <p:cNvPr id="39" name="Rectangle 38"/>
          <p:cNvSpPr/>
          <p:nvPr/>
        </p:nvSpPr>
        <p:spPr>
          <a:xfrm>
            <a:off x="5602209" y="3755128"/>
            <a:ext cx="3981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 2= Hypotenuse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2496722" y="2961398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 2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5976420" y="3694491"/>
              <a:ext cx="499680" cy="5504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2020" y="3680091"/>
                <a:ext cx="52848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2828495" y="2872388"/>
              <a:ext cx="499680" cy="5504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4095" y="2857988"/>
                <a:ext cx="528480" cy="57924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/>
          <p:cNvSpPr txBox="1"/>
          <p:nvPr/>
        </p:nvSpPr>
        <p:spPr>
          <a:xfrm>
            <a:off x="7106146" y="5309160"/>
            <a:ext cx="275395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1, 1,  2  </a:t>
            </a:r>
            <a:endParaRPr lang="en-US" sz="60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/>
              <p14:cNvContentPartPr/>
              <p14:nvPr/>
            </p14:nvContentPartPr>
            <p14:xfrm>
              <a:off x="8115752" y="4988428"/>
              <a:ext cx="692046" cy="985817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7307" y="4959984"/>
                <a:ext cx="748936" cy="1042705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Straight Connector 2"/>
          <p:cNvCxnSpPr/>
          <p:nvPr/>
        </p:nvCxnSpPr>
        <p:spPr>
          <a:xfrm>
            <a:off x="2436812" y="5181600"/>
            <a:ext cx="0" cy="299737"/>
          </a:xfrm>
          <a:prstGeom prst="line">
            <a:avLst/>
          </a:prstGeom>
          <a:ln w="38100">
            <a:solidFill>
              <a:srgbClr val="FF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1681" y="3507731"/>
            <a:ext cx="0" cy="299737"/>
          </a:xfrm>
          <a:prstGeom prst="line">
            <a:avLst/>
          </a:prstGeom>
          <a:ln w="38100">
            <a:solidFill>
              <a:srgbClr val="FF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2" grpId="0"/>
      <p:bldP spid="37" grpId="0"/>
      <p:bldP spid="38" grpId="0"/>
      <p:bldP spid="39" grpId="0"/>
      <p:bldP spid="40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7412" y="457200"/>
            <a:ext cx="8001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30˚-60˚-90˚</a:t>
            </a:r>
            <a:endParaRPr lang="en-US" sz="8000" dirty="0">
              <a:solidFill>
                <a:schemeClr val="tx1">
                  <a:lumMod val="95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668126" y="1670095"/>
            <a:ext cx="4419600" cy="3352800"/>
          </a:xfrm>
          <a:prstGeom prst="triangle">
            <a:avLst/>
          </a:prstGeom>
          <a:noFill/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93812" y="6324600"/>
            <a:ext cx="3581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KG Ten Thousand Reasons" panose="02000000000000000000" pitchFamily="2" charset="0"/>
              </a:rPr>
              <a:t>Equilateral Triangle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cxnSp>
        <p:nvCxnSpPr>
          <p:cNvPr id="11" name="Straight Connector 10"/>
          <p:cNvCxnSpPr>
            <a:endCxn id="9" idx="3"/>
          </p:cNvCxnSpPr>
          <p:nvPr/>
        </p:nvCxnSpPr>
        <p:spPr>
          <a:xfrm>
            <a:off x="2876875" y="1661130"/>
            <a:ext cx="1051" cy="3361765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01630" y="4580964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60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˚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57021" y="4548677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60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˚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563306" y="2142099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60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˚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227316" y="2678158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30˚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871841" y="2680237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30˚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4212" y="5108666"/>
            <a:ext cx="2187629" cy="0"/>
          </a:xfrm>
          <a:prstGeom prst="straightConnector1">
            <a:avLst/>
          </a:prstGeom>
          <a:ln w="254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7490" y="515827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</a:t>
            </a:r>
            <a:endParaRPr lang="en-US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00097" y="5108666"/>
            <a:ext cx="2187629" cy="0"/>
          </a:xfrm>
          <a:prstGeom prst="straightConnector1">
            <a:avLst/>
          </a:prstGeom>
          <a:ln w="254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00558" y="515577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11666" y="5678990"/>
            <a:ext cx="4376060" cy="0"/>
          </a:xfrm>
          <a:prstGeom prst="straightConnector1">
            <a:avLst/>
          </a:prstGeom>
          <a:ln w="254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671305" y="5798874"/>
            <a:ext cx="579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2t</a:t>
            </a:r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26128" y="1661131"/>
            <a:ext cx="2145177" cy="3181443"/>
          </a:xfrm>
          <a:prstGeom prst="straightConnector1">
            <a:avLst/>
          </a:prstGeom>
          <a:ln w="254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03612" y="2939768"/>
            <a:ext cx="579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2t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/>
              <p14:cNvContentPartPr/>
              <p14:nvPr/>
            </p14:nvContentPartPr>
            <p14:xfrm>
              <a:off x="2624040" y="4790880"/>
              <a:ext cx="228960" cy="2120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4680" y="4781520"/>
                <a:ext cx="247680" cy="23076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Right Triangle 30"/>
          <p:cNvSpPr/>
          <p:nvPr/>
        </p:nvSpPr>
        <p:spPr>
          <a:xfrm>
            <a:off x="9752012" y="1961675"/>
            <a:ext cx="2012514" cy="3194095"/>
          </a:xfrm>
          <a:prstGeom prst="rtTriangle">
            <a:avLst/>
          </a:prstGeom>
          <a:noFill/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9740994" y="4952298"/>
              <a:ext cx="228960" cy="203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1634" y="4942938"/>
                <a:ext cx="247680" cy="22248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Rectangle 32"/>
          <p:cNvSpPr/>
          <p:nvPr/>
        </p:nvSpPr>
        <p:spPr>
          <a:xfrm>
            <a:off x="9740994" y="2933767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30˚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10860410" y="4695095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60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˚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10471197" y="523176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10954987" y="3264454"/>
            <a:ext cx="579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2t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5071756" y="2192391"/>
            <a:ext cx="3348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+ (h)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= (2t)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5126329" y="2897386"/>
            <a:ext cx="2973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+ (h)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= 4t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</a:t>
            </a:r>
            <a:endParaRPr lang="en-US" sz="3600" dirty="0"/>
          </a:p>
        </p:txBody>
      </p:sp>
      <p:sp>
        <p:nvSpPr>
          <p:cNvPr id="39" name="Rectangle 38"/>
          <p:cNvSpPr/>
          <p:nvPr/>
        </p:nvSpPr>
        <p:spPr>
          <a:xfrm>
            <a:off x="5998917" y="3650528"/>
            <a:ext cx="2119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(h)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= 3t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2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6005200" y="4425566"/>
            <a:ext cx="1558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h</a:t>
            </a:r>
            <a:r>
              <a:rPr lang="en-US" sz="3600" baseline="5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= t 3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/>
              <p14:cNvContentPartPr/>
              <p14:nvPr/>
            </p14:nvContentPartPr>
            <p14:xfrm>
              <a:off x="7050960" y="4350960"/>
              <a:ext cx="499680" cy="5504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6560" y="4336560"/>
                <a:ext cx="528480" cy="57924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Rectangle 43"/>
          <p:cNvSpPr/>
          <p:nvPr/>
        </p:nvSpPr>
        <p:spPr>
          <a:xfrm>
            <a:off x="8898265" y="3640861"/>
            <a:ext cx="829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Ten Thousand Reasons" panose="02000000000000000000" pitchFamily="2" charset="0"/>
              </a:rPr>
              <a:t>t 3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9234144" y="3558722"/>
              <a:ext cx="499680" cy="5504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19744" y="3544322"/>
                <a:ext cx="528480" cy="57924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/>
          <p:cNvSpPr txBox="1"/>
          <p:nvPr/>
        </p:nvSpPr>
        <p:spPr>
          <a:xfrm>
            <a:off x="6784420" y="5798874"/>
            <a:ext cx="2753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1, 2,  3  </a:t>
            </a:r>
            <a:endParaRPr lang="en-US" sz="60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" name="Ink 46"/>
              <p14:cNvContentPartPr/>
              <p14:nvPr/>
            </p14:nvContentPartPr>
            <p14:xfrm>
              <a:off x="8063299" y="5518052"/>
              <a:ext cx="692046" cy="985817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34854" y="5489608"/>
                <a:ext cx="748936" cy="1042705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0" grpId="0"/>
      <p:bldP spid="22" grpId="0"/>
      <p:bldP spid="25" grpId="0"/>
      <p:bldP spid="29" grpId="0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flipV="1">
            <a:off x="177421" y="4894730"/>
            <a:ext cx="4595343" cy="4816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427038"/>
            <a:ext cx="10050645" cy="102076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KG Ten Thousand Reasons" panose="02000000000000000000" pitchFamily="2" charset="0"/>
              </a:rPr>
              <a:t>The Six Trigonometric Functions I</a:t>
            </a:r>
            <a:endParaRPr lang="en-US" sz="4400" dirty="0">
              <a:latin typeface="KG Ten Thousand Reason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P.1.3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6276" y="2209801"/>
            <a:ext cx="0" cy="403860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00287" y="4876801"/>
            <a:ext cx="3272589" cy="0"/>
          </a:xfrm>
          <a:prstGeom prst="straightConnector1">
            <a:avLst/>
          </a:prstGeom>
          <a:ln w="38100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321888" y="2362201"/>
            <a:ext cx="1847999" cy="2514600"/>
          </a:xfrm>
          <a:prstGeom prst="straightConnector1">
            <a:avLst/>
          </a:prstGeom>
          <a:ln w="38100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21868" y="2675069"/>
            <a:ext cx="1051" cy="2209800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656452" y="4460585"/>
            <a:ext cx="172917" cy="382150"/>
          </a:xfrm>
          <a:custGeom>
            <a:avLst/>
            <a:gdLst>
              <a:gd name="connsiteX0" fmla="*/ 139850 w 172917"/>
              <a:gd name="connsiteY0" fmla="*/ 382150 h 382150"/>
              <a:gd name="connsiteX1" fmla="*/ 172123 w 172917"/>
              <a:gd name="connsiteY1" fmla="*/ 317604 h 382150"/>
              <a:gd name="connsiteX2" fmla="*/ 161365 w 172917"/>
              <a:gd name="connsiteY2" fmla="*/ 242301 h 382150"/>
              <a:gd name="connsiteX3" fmla="*/ 129092 w 172917"/>
              <a:gd name="connsiteY3" fmla="*/ 134724 h 382150"/>
              <a:gd name="connsiteX4" fmla="*/ 118334 w 172917"/>
              <a:gd name="connsiteY4" fmla="*/ 102451 h 382150"/>
              <a:gd name="connsiteX5" fmla="*/ 64546 w 172917"/>
              <a:gd name="connsiteY5" fmla="*/ 48663 h 382150"/>
              <a:gd name="connsiteX6" fmla="*/ 0 w 172917"/>
              <a:gd name="connsiteY6" fmla="*/ 27148 h 382150"/>
              <a:gd name="connsiteX7" fmla="*/ 43031 w 172917"/>
              <a:gd name="connsiteY7" fmla="*/ 80936 h 382150"/>
              <a:gd name="connsiteX8" fmla="*/ 64546 w 172917"/>
              <a:gd name="connsiteY8" fmla="*/ 48663 h 382150"/>
              <a:gd name="connsiteX9" fmla="*/ 75304 w 172917"/>
              <a:gd name="connsiteY9" fmla="*/ 5632 h 382150"/>
              <a:gd name="connsiteX10" fmla="*/ 10758 w 172917"/>
              <a:gd name="connsiteY10" fmla="*/ 16390 h 382150"/>
              <a:gd name="connsiteX11" fmla="*/ 43031 w 172917"/>
              <a:gd name="connsiteY11" fmla="*/ 37905 h 382150"/>
              <a:gd name="connsiteX12" fmla="*/ 64546 w 172917"/>
              <a:gd name="connsiteY12" fmla="*/ 59421 h 382150"/>
              <a:gd name="connsiteX13" fmla="*/ 10758 w 172917"/>
              <a:gd name="connsiteY13" fmla="*/ 70178 h 382150"/>
              <a:gd name="connsiteX14" fmla="*/ 43031 w 172917"/>
              <a:gd name="connsiteY14" fmla="*/ 48663 h 382150"/>
              <a:gd name="connsiteX15" fmla="*/ 32273 w 172917"/>
              <a:gd name="connsiteY15" fmla="*/ 16390 h 382150"/>
              <a:gd name="connsiteX16" fmla="*/ 0 w 172917"/>
              <a:gd name="connsiteY16" fmla="*/ 48663 h 382150"/>
              <a:gd name="connsiteX17" fmla="*/ 32273 w 172917"/>
              <a:gd name="connsiteY17" fmla="*/ 37905 h 38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2917" h="382150">
                <a:moveTo>
                  <a:pt x="139850" y="382150"/>
                </a:moveTo>
                <a:cubicBezTo>
                  <a:pt x="150608" y="360635"/>
                  <a:pt x="168465" y="341379"/>
                  <a:pt x="172123" y="317604"/>
                </a:cubicBezTo>
                <a:cubicBezTo>
                  <a:pt x="175979" y="292543"/>
                  <a:pt x="164716" y="267434"/>
                  <a:pt x="161365" y="242301"/>
                </a:cubicBezTo>
                <a:cubicBezTo>
                  <a:pt x="148425" y="145251"/>
                  <a:pt x="171373" y="177007"/>
                  <a:pt x="129092" y="134724"/>
                </a:cubicBezTo>
                <a:cubicBezTo>
                  <a:pt x="125506" y="123966"/>
                  <a:pt x="123405" y="112593"/>
                  <a:pt x="118334" y="102451"/>
                </a:cubicBezTo>
                <a:cubicBezTo>
                  <a:pt x="105015" y="75812"/>
                  <a:pt x="92209" y="60958"/>
                  <a:pt x="64546" y="48663"/>
                </a:cubicBezTo>
                <a:cubicBezTo>
                  <a:pt x="43822" y="39452"/>
                  <a:pt x="0" y="27148"/>
                  <a:pt x="0" y="27148"/>
                </a:cubicBezTo>
                <a:cubicBezTo>
                  <a:pt x="4939" y="41965"/>
                  <a:pt x="12619" y="87019"/>
                  <a:pt x="43031" y="80936"/>
                </a:cubicBezTo>
                <a:cubicBezTo>
                  <a:pt x="55709" y="78400"/>
                  <a:pt x="57374" y="59421"/>
                  <a:pt x="64546" y="48663"/>
                </a:cubicBezTo>
                <a:cubicBezTo>
                  <a:pt x="68132" y="34319"/>
                  <a:pt x="87982" y="13239"/>
                  <a:pt x="75304" y="5632"/>
                </a:cubicBezTo>
                <a:cubicBezTo>
                  <a:pt x="56600" y="-5590"/>
                  <a:pt x="26182" y="966"/>
                  <a:pt x="10758" y="16390"/>
                </a:cubicBezTo>
                <a:cubicBezTo>
                  <a:pt x="1616" y="25532"/>
                  <a:pt x="32935" y="29828"/>
                  <a:pt x="43031" y="37905"/>
                </a:cubicBezTo>
                <a:cubicBezTo>
                  <a:pt x="50951" y="44241"/>
                  <a:pt x="57374" y="52249"/>
                  <a:pt x="64546" y="59421"/>
                </a:cubicBezTo>
                <a:cubicBezTo>
                  <a:pt x="46617" y="63007"/>
                  <a:pt x="27112" y="78355"/>
                  <a:pt x="10758" y="70178"/>
                </a:cubicBezTo>
                <a:cubicBezTo>
                  <a:pt x="-806" y="64396"/>
                  <a:pt x="38229" y="60667"/>
                  <a:pt x="43031" y="48663"/>
                </a:cubicBezTo>
                <a:cubicBezTo>
                  <a:pt x="47242" y="38134"/>
                  <a:pt x="35859" y="27148"/>
                  <a:pt x="32273" y="16390"/>
                </a:cubicBezTo>
                <a:cubicBezTo>
                  <a:pt x="21515" y="27148"/>
                  <a:pt x="0" y="33449"/>
                  <a:pt x="0" y="48663"/>
                </a:cubicBezTo>
                <a:cubicBezTo>
                  <a:pt x="0" y="60003"/>
                  <a:pt x="32273" y="37905"/>
                  <a:pt x="32273" y="37905"/>
                </a:cubicBez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62895" y="4352216"/>
                <a:ext cx="324640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895" y="4352216"/>
                <a:ext cx="324640" cy="4431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169887" y="3632084"/>
            <a:ext cx="290144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KG Ten Thousand Reasons" panose="02000000000000000000" pitchFamily="2" charset="0"/>
              </a:rPr>
              <a:t>y </a:t>
            </a:r>
            <a:endParaRPr lang="en-US" sz="2800" dirty="0">
              <a:latin typeface="KG Ten Thousand Reasons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8345" y="5203479"/>
            <a:ext cx="315792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x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999" y="3285888"/>
            <a:ext cx="344646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r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2677264" y="4664641"/>
              <a:ext cx="220680" cy="194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904" y="4655281"/>
                <a:ext cx="239400" cy="2134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/>
          <p:cNvSpPr txBox="1"/>
          <p:nvPr/>
        </p:nvSpPr>
        <p:spPr>
          <a:xfrm>
            <a:off x="3732212" y="5029200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x-axis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4291" y="1757939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y-axis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97944" y="2643432"/>
            <a:ext cx="74732" cy="6476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439429" y="2643432"/>
            <a:ext cx="106881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(x, y)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15053" y="3749570"/>
            <a:ext cx="59903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QI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767" y="3636850"/>
            <a:ext cx="59903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QII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204" y="5553802"/>
            <a:ext cx="71780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QIII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77263" y="5788481"/>
            <a:ext cx="7827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QIV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35457" y="4296354"/>
            <a:ext cx="1068819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(+, +)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696" y="4283487"/>
            <a:ext cx="1068819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(-, +)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2450" y="6076990"/>
            <a:ext cx="1068819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(-, -)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35477" y="6304744"/>
            <a:ext cx="1068819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(+, -)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845693" y="2933147"/>
                <a:ext cx="2382319" cy="1039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693" y="2933147"/>
                <a:ext cx="2382319" cy="1039708"/>
              </a:xfrm>
              <a:prstGeom prst="rect">
                <a:avLst/>
              </a:prstGeom>
              <a:blipFill rotWithShape="0">
                <a:blip r:embed="rId5"/>
                <a:stretch>
                  <a:fillRect t="-1170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42012" y="1641621"/>
                <a:ext cx="2313967" cy="1039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012" y="1641621"/>
                <a:ext cx="2313967" cy="1039515"/>
              </a:xfrm>
              <a:prstGeom prst="rect">
                <a:avLst/>
              </a:prstGeom>
              <a:blipFill rotWithShape="0">
                <a:blip r:embed="rId6"/>
                <a:stretch>
                  <a:fillRect t="-1170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46719" y="4114800"/>
                <a:ext cx="2381293" cy="1043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19" y="4114800"/>
                <a:ext cx="2381293" cy="1043491"/>
              </a:xfrm>
              <a:prstGeom prst="rect">
                <a:avLst/>
              </a:prstGeom>
              <a:blipFill rotWithShape="0">
                <a:blip r:embed="rId7"/>
                <a:stretch>
                  <a:fillRect t="-1170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214786" y="2895600"/>
                <a:ext cx="2358273" cy="1043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786" y="2895600"/>
                <a:ext cx="2358273" cy="1043684"/>
              </a:xfrm>
              <a:prstGeom prst="rect">
                <a:avLst/>
              </a:prstGeom>
              <a:blipFill rotWithShape="0">
                <a:blip r:embed="rId8"/>
                <a:stretch>
                  <a:fillRect t="-1170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286354" y="1648061"/>
                <a:ext cx="2339615" cy="1147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4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354" y="1648061"/>
                <a:ext cx="2339615" cy="1147815"/>
              </a:xfrm>
              <a:prstGeom prst="rect">
                <a:avLst/>
              </a:prstGeom>
              <a:blipFill rotWithShape="0">
                <a:blip r:embed="rId9"/>
                <a:stretch>
                  <a:fillRect t="-1587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254738" y="4114800"/>
                <a:ext cx="2339615" cy="1147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738" y="4114800"/>
                <a:ext cx="2339615" cy="1147815"/>
              </a:xfrm>
              <a:prstGeom prst="rect">
                <a:avLst/>
              </a:prstGeom>
              <a:blipFill rotWithShape="0">
                <a:blip r:embed="rId10"/>
                <a:stretch>
                  <a:fillRect t="-1596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4508248" y="5506947"/>
            <a:ext cx="422047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KG Ten Thousand Reasons" panose="02000000000000000000" pitchFamily="2" charset="0"/>
              </a:rPr>
              <a:t>Think Alphabetical</a:t>
            </a:r>
            <a:endParaRPr lang="en-US" sz="2800" dirty="0">
              <a:solidFill>
                <a:srgbClr val="FFC0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74652" y="6212039"/>
            <a:ext cx="47244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(x, y) = (</a:t>
            </a:r>
            <a:r>
              <a:rPr lang="en-US" sz="3200" dirty="0" err="1" smtClean="0">
                <a:latin typeface="KG Ten Thousand Reasons" panose="02000000000000000000" pitchFamily="2" charset="0"/>
              </a:rPr>
              <a:t>cosA</a:t>
            </a:r>
            <a:r>
              <a:rPr lang="en-US" sz="3200" dirty="0" smtClean="0">
                <a:latin typeface="KG Ten Thousand Reasons" panose="02000000000000000000" pitchFamily="2" charset="0"/>
              </a:rPr>
              <a:t>, </a:t>
            </a:r>
            <a:r>
              <a:rPr lang="en-US" sz="3200" dirty="0" err="1" smtClean="0">
                <a:latin typeface="KG Ten Thousand Reasons" panose="02000000000000000000" pitchFamily="2" charset="0"/>
              </a:rPr>
              <a:t>sinA</a:t>
            </a:r>
            <a:r>
              <a:rPr lang="en-US" sz="3200" dirty="0" smtClean="0">
                <a:latin typeface="KG Ten Thousand Reasons" panose="02000000000000000000" pitchFamily="2" charset="0"/>
              </a:rPr>
              <a:t>)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089174" y="5943664"/>
                <a:ext cx="2483885" cy="536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174" y="5943664"/>
                <a:ext cx="2483885" cy="5367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/>
      <p:bldP spid="16" grpId="0"/>
      <p:bldP spid="25" grpId="0" animBg="1"/>
      <p:bldP spid="2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8505590"/>
                  </p:ext>
                </p:extLst>
              </p:nvPr>
            </p:nvGraphicFramePr>
            <p:xfrm>
              <a:off x="1141412" y="266984"/>
              <a:ext cx="9448800" cy="6356832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9838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40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050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6295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24712">
                    <a:tc>
                      <a:txBody>
                        <a:bodyPr/>
                        <a:lstStyle/>
                        <a:p>
                          <a:r>
                            <a:rPr lang="en-US" sz="48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48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 in…</a:t>
                          </a:r>
                          <a:endParaRPr lang="en-US" sz="4800" dirty="0">
                            <a:solidFill>
                              <a:srgbClr val="FFC0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QIII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QIV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2852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sin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 and</a:t>
                          </a:r>
                          <a:r>
                            <a:rPr lang="en-US" sz="4000" baseline="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csc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40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28521">
                    <a:tc>
                      <a:txBody>
                        <a:bodyPr/>
                        <a:lstStyle/>
                        <a:p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 and sec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40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28521">
                    <a:tc>
                      <a:txBody>
                        <a:bodyPr/>
                        <a:lstStyle/>
                        <a:p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tan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 and cot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40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8505590"/>
                  </p:ext>
                </p:extLst>
              </p:nvPr>
            </p:nvGraphicFramePr>
            <p:xfrm>
              <a:off x="1141412" y="266984"/>
              <a:ext cx="9448800" cy="6356832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983832"/>
                    <a:gridCol w="1634003"/>
                    <a:gridCol w="1705047"/>
                    <a:gridCol w="1562959"/>
                    <a:gridCol w="1562959"/>
                  </a:tblGrid>
                  <a:tr h="824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" t="-14815" r="-216939" b="-77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QIII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QIV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844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" t="-51155" r="-216939" b="-24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844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" t="-151155" r="-216939" b="-14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844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" t="-251155" r="-216939" b="-4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6" name="TextBox 35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P.1.3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427038"/>
            <a:ext cx="9143998" cy="1020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KG Ten Thousand Reasons" panose="02000000000000000000" pitchFamily="2" charset="0"/>
              </a:rPr>
              <a:t>Trigonometric Identities</a:t>
            </a:r>
            <a:endParaRPr lang="en-US" sz="4800" dirty="0">
              <a:latin typeface="KG Ten Thousand Reasons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2" y="1731889"/>
            <a:ext cx="9753600" cy="762000"/>
          </a:xfrm>
        </p:spPr>
        <p:txBody>
          <a:bodyPr>
            <a:noAutofit/>
          </a:bodyPr>
          <a:lstStyle/>
          <a:p>
            <a:r>
              <a:rPr lang="en-US" sz="4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The Reciprocal Identities</a:t>
            </a:r>
            <a:endParaRPr lang="en-US" sz="4400" u="sng" dirty="0">
              <a:solidFill>
                <a:schemeClr val="accent6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P.1.4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3093" y="3729926"/>
                <a:ext cx="3259739" cy="1144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93" y="3729926"/>
                <a:ext cx="3259739" cy="1144865"/>
              </a:xfrm>
              <a:prstGeom prst="rect">
                <a:avLst/>
              </a:prstGeom>
              <a:blipFill rotWithShape="0">
                <a:blip r:embed="rId2"/>
                <a:stretch>
                  <a:fillRect t="-212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190" y="2466431"/>
                <a:ext cx="3155544" cy="1144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90" y="2466431"/>
                <a:ext cx="3155544" cy="1144865"/>
              </a:xfrm>
              <a:prstGeom prst="rect">
                <a:avLst/>
              </a:prstGeom>
              <a:blipFill rotWithShape="0">
                <a:blip r:embed="rId3"/>
                <a:stretch>
                  <a:fillRect t="-2139" b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1527" y="4965963"/>
                <a:ext cx="3222870" cy="1144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0" i="1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27" y="4965963"/>
                <a:ext cx="3222870" cy="1144865"/>
              </a:xfrm>
              <a:prstGeom prst="rect">
                <a:avLst/>
              </a:prstGeom>
              <a:blipFill rotWithShape="0">
                <a:blip r:embed="rId4"/>
                <a:stretch>
                  <a:fillRect t="-2139" b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9713" y="3729925"/>
                <a:ext cx="3259739" cy="1144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13" y="3729925"/>
                <a:ext cx="3259739" cy="1144865"/>
              </a:xfrm>
              <a:prstGeom prst="rect">
                <a:avLst/>
              </a:prstGeom>
              <a:blipFill rotWithShape="0">
                <a:blip r:embed="rId5"/>
                <a:stretch>
                  <a:fillRect t="-212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1812" y="2466430"/>
                <a:ext cx="3155544" cy="1144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4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12" y="2466430"/>
                <a:ext cx="3155544" cy="1144865"/>
              </a:xfrm>
              <a:prstGeom prst="rect">
                <a:avLst/>
              </a:prstGeom>
              <a:blipFill rotWithShape="0">
                <a:blip r:embed="rId6"/>
                <a:stretch>
                  <a:fillRect t="-2139" b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08147" y="4965961"/>
                <a:ext cx="3222870" cy="1144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0" i="1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147" y="4965961"/>
                <a:ext cx="3222870" cy="1144865"/>
              </a:xfrm>
              <a:prstGeom prst="rect">
                <a:avLst/>
              </a:prstGeom>
              <a:blipFill rotWithShape="0">
                <a:blip r:embed="rId7"/>
                <a:stretch>
                  <a:fillRect t="-2139" b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-230188" y="1201270"/>
            <a:ext cx="9294005" cy="5809130"/>
          </a:xfrm>
          <a:custGeom>
            <a:avLst/>
            <a:gdLst>
              <a:gd name="connsiteX0" fmla="*/ 8095755 w 9294005"/>
              <a:gd name="connsiteY0" fmla="*/ 1425388 h 5809130"/>
              <a:gd name="connsiteX1" fmla="*/ 8203331 w 9294005"/>
              <a:gd name="connsiteY1" fmla="*/ 1358153 h 5809130"/>
              <a:gd name="connsiteX2" fmla="*/ 8405037 w 9294005"/>
              <a:gd name="connsiteY2" fmla="*/ 1317812 h 5809130"/>
              <a:gd name="connsiteX3" fmla="*/ 8606743 w 9294005"/>
              <a:gd name="connsiteY3" fmla="*/ 1277471 h 5809130"/>
              <a:gd name="connsiteX4" fmla="*/ 8983261 w 9294005"/>
              <a:gd name="connsiteY4" fmla="*/ 1304365 h 5809130"/>
              <a:gd name="connsiteX5" fmla="*/ 9050496 w 9294005"/>
              <a:gd name="connsiteY5" fmla="*/ 1317812 h 5809130"/>
              <a:gd name="connsiteX6" fmla="*/ 9090837 w 9294005"/>
              <a:gd name="connsiteY6" fmla="*/ 1331259 h 5809130"/>
              <a:gd name="connsiteX7" fmla="*/ 9023602 w 9294005"/>
              <a:gd name="connsiteY7" fmla="*/ 1411941 h 5809130"/>
              <a:gd name="connsiteX8" fmla="*/ 8983261 w 9294005"/>
              <a:gd name="connsiteY8" fmla="*/ 1438835 h 5809130"/>
              <a:gd name="connsiteX9" fmla="*/ 8929472 w 9294005"/>
              <a:gd name="connsiteY9" fmla="*/ 1492624 h 5809130"/>
              <a:gd name="connsiteX10" fmla="*/ 8875684 w 9294005"/>
              <a:gd name="connsiteY10" fmla="*/ 1532965 h 5809130"/>
              <a:gd name="connsiteX11" fmla="*/ 8808449 w 9294005"/>
              <a:gd name="connsiteY11" fmla="*/ 1600200 h 5809130"/>
              <a:gd name="connsiteX12" fmla="*/ 8781555 w 9294005"/>
              <a:gd name="connsiteY12" fmla="*/ 1640541 h 5809130"/>
              <a:gd name="connsiteX13" fmla="*/ 8741213 w 9294005"/>
              <a:gd name="connsiteY13" fmla="*/ 1680882 h 5809130"/>
              <a:gd name="connsiteX14" fmla="*/ 8687425 w 9294005"/>
              <a:gd name="connsiteY14" fmla="*/ 1775012 h 5809130"/>
              <a:gd name="connsiteX15" fmla="*/ 8620190 w 9294005"/>
              <a:gd name="connsiteY15" fmla="*/ 1842247 h 5809130"/>
              <a:gd name="connsiteX16" fmla="*/ 8593296 w 9294005"/>
              <a:gd name="connsiteY16" fmla="*/ 1882588 h 5809130"/>
              <a:gd name="connsiteX17" fmla="*/ 8499166 w 9294005"/>
              <a:gd name="connsiteY17" fmla="*/ 2003612 h 5809130"/>
              <a:gd name="connsiteX18" fmla="*/ 8472272 w 9294005"/>
              <a:gd name="connsiteY18" fmla="*/ 2043953 h 5809130"/>
              <a:gd name="connsiteX19" fmla="*/ 8405037 w 9294005"/>
              <a:gd name="connsiteY19" fmla="*/ 2164977 h 5809130"/>
              <a:gd name="connsiteX20" fmla="*/ 8364696 w 9294005"/>
              <a:gd name="connsiteY20" fmla="*/ 2191871 h 5809130"/>
              <a:gd name="connsiteX21" fmla="*/ 8458825 w 9294005"/>
              <a:gd name="connsiteY21" fmla="*/ 2259106 h 5809130"/>
              <a:gd name="connsiteX22" fmla="*/ 8485719 w 9294005"/>
              <a:gd name="connsiteY22" fmla="*/ 2299447 h 5809130"/>
              <a:gd name="connsiteX23" fmla="*/ 8539508 w 9294005"/>
              <a:gd name="connsiteY23" fmla="*/ 2353235 h 5809130"/>
              <a:gd name="connsiteX24" fmla="*/ 8579849 w 9294005"/>
              <a:gd name="connsiteY24" fmla="*/ 2407024 h 5809130"/>
              <a:gd name="connsiteX25" fmla="*/ 8714319 w 9294005"/>
              <a:gd name="connsiteY25" fmla="*/ 2474259 h 5809130"/>
              <a:gd name="connsiteX26" fmla="*/ 8835343 w 9294005"/>
              <a:gd name="connsiteY26" fmla="*/ 2541494 h 5809130"/>
              <a:gd name="connsiteX27" fmla="*/ 8875684 w 9294005"/>
              <a:gd name="connsiteY27" fmla="*/ 2595282 h 5809130"/>
              <a:gd name="connsiteX28" fmla="*/ 9010155 w 9294005"/>
              <a:gd name="connsiteY28" fmla="*/ 2662518 h 5809130"/>
              <a:gd name="connsiteX29" fmla="*/ 9238755 w 9294005"/>
              <a:gd name="connsiteY29" fmla="*/ 2783541 h 5809130"/>
              <a:gd name="connsiteX30" fmla="*/ 9292543 w 9294005"/>
              <a:gd name="connsiteY30" fmla="*/ 2864224 h 5809130"/>
              <a:gd name="connsiteX31" fmla="*/ 9279096 w 9294005"/>
              <a:gd name="connsiteY31" fmla="*/ 2904565 h 5809130"/>
              <a:gd name="connsiteX32" fmla="*/ 9037049 w 9294005"/>
              <a:gd name="connsiteY32" fmla="*/ 3025588 h 5809130"/>
              <a:gd name="connsiteX33" fmla="*/ 8889131 w 9294005"/>
              <a:gd name="connsiteY33" fmla="*/ 3173506 h 5809130"/>
              <a:gd name="connsiteX34" fmla="*/ 8795002 w 9294005"/>
              <a:gd name="connsiteY34" fmla="*/ 3267635 h 5809130"/>
              <a:gd name="connsiteX35" fmla="*/ 8714319 w 9294005"/>
              <a:gd name="connsiteY35" fmla="*/ 3348318 h 5809130"/>
              <a:gd name="connsiteX36" fmla="*/ 8673978 w 9294005"/>
              <a:gd name="connsiteY36" fmla="*/ 3402106 h 5809130"/>
              <a:gd name="connsiteX37" fmla="*/ 8633637 w 9294005"/>
              <a:gd name="connsiteY37" fmla="*/ 3442447 h 5809130"/>
              <a:gd name="connsiteX38" fmla="*/ 8606743 w 9294005"/>
              <a:gd name="connsiteY38" fmla="*/ 3496235 h 5809130"/>
              <a:gd name="connsiteX39" fmla="*/ 8512613 w 9294005"/>
              <a:gd name="connsiteY39" fmla="*/ 3563471 h 5809130"/>
              <a:gd name="connsiteX40" fmla="*/ 8472272 w 9294005"/>
              <a:gd name="connsiteY40" fmla="*/ 3590365 h 5809130"/>
              <a:gd name="connsiteX41" fmla="*/ 8405037 w 9294005"/>
              <a:gd name="connsiteY41" fmla="*/ 3671047 h 5809130"/>
              <a:gd name="connsiteX42" fmla="*/ 8351249 w 9294005"/>
              <a:gd name="connsiteY42" fmla="*/ 3724835 h 5809130"/>
              <a:gd name="connsiteX43" fmla="*/ 8351249 w 9294005"/>
              <a:gd name="connsiteY43" fmla="*/ 3832412 h 5809130"/>
              <a:gd name="connsiteX44" fmla="*/ 8391590 w 9294005"/>
              <a:gd name="connsiteY44" fmla="*/ 3859306 h 5809130"/>
              <a:gd name="connsiteX45" fmla="*/ 8418484 w 9294005"/>
              <a:gd name="connsiteY45" fmla="*/ 3899647 h 5809130"/>
              <a:gd name="connsiteX46" fmla="*/ 8526061 w 9294005"/>
              <a:gd name="connsiteY46" fmla="*/ 4007224 h 5809130"/>
              <a:gd name="connsiteX47" fmla="*/ 8606743 w 9294005"/>
              <a:gd name="connsiteY47" fmla="*/ 4074459 h 5809130"/>
              <a:gd name="connsiteX48" fmla="*/ 8673978 w 9294005"/>
              <a:gd name="connsiteY48" fmla="*/ 4168588 h 5809130"/>
              <a:gd name="connsiteX49" fmla="*/ 8687425 w 9294005"/>
              <a:gd name="connsiteY49" fmla="*/ 4208930 h 5809130"/>
              <a:gd name="connsiteX50" fmla="*/ 8727766 w 9294005"/>
              <a:gd name="connsiteY50" fmla="*/ 4262718 h 5809130"/>
              <a:gd name="connsiteX51" fmla="*/ 8808449 w 9294005"/>
              <a:gd name="connsiteY51" fmla="*/ 4397188 h 5809130"/>
              <a:gd name="connsiteX52" fmla="*/ 8889131 w 9294005"/>
              <a:gd name="connsiteY52" fmla="*/ 4545106 h 5809130"/>
              <a:gd name="connsiteX53" fmla="*/ 8902578 w 9294005"/>
              <a:gd name="connsiteY53" fmla="*/ 4598894 h 5809130"/>
              <a:gd name="connsiteX54" fmla="*/ 8942919 w 9294005"/>
              <a:gd name="connsiteY54" fmla="*/ 4666130 h 5809130"/>
              <a:gd name="connsiteX55" fmla="*/ 8969813 w 9294005"/>
              <a:gd name="connsiteY55" fmla="*/ 4787153 h 5809130"/>
              <a:gd name="connsiteX56" fmla="*/ 8983261 w 9294005"/>
              <a:gd name="connsiteY56" fmla="*/ 4840941 h 5809130"/>
              <a:gd name="connsiteX57" fmla="*/ 8889131 w 9294005"/>
              <a:gd name="connsiteY57" fmla="*/ 4908177 h 5809130"/>
              <a:gd name="connsiteX58" fmla="*/ 8781555 w 9294005"/>
              <a:gd name="connsiteY58" fmla="*/ 4894730 h 5809130"/>
              <a:gd name="connsiteX59" fmla="*/ 8741213 w 9294005"/>
              <a:gd name="connsiteY59" fmla="*/ 4881282 h 5809130"/>
              <a:gd name="connsiteX60" fmla="*/ 8673978 w 9294005"/>
              <a:gd name="connsiteY60" fmla="*/ 4867835 h 5809130"/>
              <a:gd name="connsiteX61" fmla="*/ 8445378 w 9294005"/>
              <a:gd name="connsiteY61" fmla="*/ 4827494 h 5809130"/>
              <a:gd name="connsiteX62" fmla="*/ 8162990 w 9294005"/>
              <a:gd name="connsiteY62" fmla="*/ 4814047 h 5809130"/>
              <a:gd name="connsiteX63" fmla="*/ 8082308 w 9294005"/>
              <a:gd name="connsiteY63" fmla="*/ 4827494 h 5809130"/>
              <a:gd name="connsiteX64" fmla="*/ 8028519 w 9294005"/>
              <a:gd name="connsiteY64" fmla="*/ 4921624 h 5809130"/>
              <a:gd name="connsiteX65" fmla="*/ 8015072 w 9294005"/>
              <a:gd name="connsiteY65" fmla="*/ 5015753 h 5809130"/>
              <a:gd name="connsiteX66" fmla="*/ 7961284 w 9294005"/>
              <a:gd name="connsiteY66" fmla="*/ 5123330 h 5809130"/>
              <a:gd name="connsiteX67" fmla="*/ 7934390 w 9294005"/>
              <a:gd name="connsiteY67" fmla="*/ 5177118 h 5809130"/>
              <a:gd name="connsiteX68" fmla="*/ 7894049 w 9294005"/>
              <a:gd name="connsiteY68" fmla="*/ 5298141 h 5809130"/>
              <a:gd name="connsiteX69" fmla="*/ 7880602 w 9294005"/>
              <a:gd name="connsiteY69" fmla="*/ 5351930 h 5809130"/>
              <a:gd name="connsiteX70" fmla="*/ 7853708 w 9294005"/>
              <a:gd name="connsiteY70" fmla="*/ 5405718 h 5809130"/>
              <a:gd name="connsiteX71" fmla="*/ 7826813 w 9294005"/>
              <a:gd name="connsiteY71" fmla="*/ 5499847 h 5809130"/>
              <a:gd name="connsiteX72" fmla="*/ 7799919 w 9294005"/>
              <a:gd name="connsiteY72" fmla="*/ 5580530 h 5809130"/>
              <a:gd name="connsiteX73" fmla="*/ 7732684 w 9294005"/>
              <a:gd name="connsiteY73" fmla="*/ 5755341 h 5809130"/>
              <a:gd name="connsiteX74" fmla="*/ 7692343 w 9294005"/>
              <a:gd name="connsiteY74" fmla="*/ 5809130 h 5809130"/>
              <a:gd name="connsiteX75" fmla="*/ 7557872 w 9294005"/>
              <a:gd name="connsiteY75" fmla="*/ 5701553 h 5809130"/>
              <a:gd name="connsiteX76" fmla="*/ 7544425 w 9294005"/>
              <a:gd name="connsiteY76" fmla="*/ 5661212 h 5809130"/>
              <a:gd name="connsiteX77" fmla="*/ 7262037 w 9294005"/>
              <a:gd name="connsiteY77" fmla="*/ 5472953 h 5809130"/>
              <a:gd name="connsiteX78" fmla="*/ 7221696 w 9294005"/>
              <a:gd name="connsiteY78" fmla="*/ 5432612 h 5809130"/>
              <a:gd name="connsiteX79" fmla="*/ 7141013 w 9294005"/>
              <a:gd name="connsiteY79" fmla="*/ 5378824 h 5809130"/>
              <a:gd name="connsiteX80" fmla="*/ 7060331 w 9294005"/>
              <a:gd name="connsiteY80" fmla="*/ 5325035 h 5809130"/>
              <a:gd name="connsiteX81" fmla="*/ 7019990 w 9294005"/>
              <a:gd name="connsiteY81" fmla="*/ 5298141 h 5809130"/>
              <a:gd name="connsiteX82" fmla="*/ 6979649 w 9294005"/>
              <a:gd name="connsiteY82" fmla="*/ 5271247 h 5809130"/>
              <a:gd name="connsiteX83" fmla="*/ 6939308 w 9294005"/>
              <a:gd name="connsiteY83" fmla="*/ 5217459 h 5809130"/>
              <a:gd name="connsiteX84" fmla="*/ 6885519 w 9294005"/>
              <a:gd name="connsiteY84" fmla="*/ 5190565 h 5809130"/>
              <a:gd name="connsiteX85" fmla="*/ 6791390 w 9294005"/>
              <a:gd name="connsiteY85" fmla="*/ 5150224 h 5809130"/>
              <a:gd name="connsiteX86" fmla="*/ 6737602 w 9294005"/>
              <a:gd name="connsiteY86" fmla="*/ 5109882 h 5809130"/>
              <a:gd name="connsiteX87" fmla="*/ 6697261 w 9294005"/>
              <a:gd name="connsiteY87" fmla="*/ 5136777 h 5809130"/>
              <a:gd name="connsiteX88" fmla="*/ 6683813 w 9294005"/>
              <a:gd name="connsiteY88" fmla="*/ 5177118 h 5809130"/>
              <a:gd name="connsiteX89" fmla="*/ 6656919 w 9294005"/>
              <a:gd name="connsiteY89" fmla="*/ 5230906 h 5809130"/>
              <a:gd name="connsiteX90" fmla="*/ 6616578 w 9294005"/>
              <a:gd name="connsiteY90" fmla="*/ 5257800 h 5809130"/>
              <a:gd name="connsiteX91" fmla="*/ 6468661 w 9294005"/>
              <a:gd name="connsiteY91" fmla="*/ 5338482 h 5809130"/>
              <a:gd name="connsiteX92" fmla="*/ 6428319 w 9294005"/>
              <a:gd name="connsiteY92" fmla="*/ 5365377 h 5809130"/>
              <a:gd name="connsiteX93" fmla="*/ 6320743 w 9294005"/>
              <a:gd name="connsiteY93" fmla="*/ 5446059 h 5809130"/>
              <a:gd name="connsiteX94" fmla="*/ 6159378 w 9294005"/>
              <a:gd name="connsiteY94" fmla="*/ 5540188 h 5809130"/>
              <a:gd name="connsiteX95" fmla="*/ 6105590 w 9294005"/>
              <a:gd name="connsiteY95" fmla="*/ 5405718 h 5809130"/>
              <a:gd name="connsiteX96" fmla="*/ 6092143 w 9294005"/>
              <a:gd name="connsiteY96" fmla="*/ 5351930 h 5809130"/>
              <a:gd name="connsiteX97" fmla="*/ 6011461 w 9294005"/>
              <a:gd name="connsiteY97" fmla="*/ 5230906 h 5809130"/>
              <a:gd name="connsiteX98" fmla="*/ 5944225 w 9294005"/>
              <a:gd name="connsiteY98" fmla="*/ 5163671 h 5809130"/>
              <a:gd name="connsiteX99" fmla="*/ 5796308 w 9294005"/>
              <a:gd name="connsiteY99" fmla="*/ 5056094 h 5809130"/>
              <a:gd name="connsiteX100" fmla="*/ 5702178 w 9294005"/>
              <a:gd name="connsiteY100" fmla="*/ 5002306 h 5809130"/>
              <a:gd name="connsiteX101" fmla="*/ 5675284 w 9294005"/>
              <a:gd name="connsiteY101" fmla="*/ 5056094 h 5809130"/>
              <a:gd name="connsiteX102" fmla="*/ 5621496 w 9294005"/>
              <a:gd name="connsiteY102" fmla="*/ 5217459 h 5809130"/>
              <a:gd name="connsiteX103" fmla="*/ 5594602 w 9294005"/>
              <a:gd name="connsiteY103" fmla="*/ 5257800 h 5809130"/>
              <a:gd name="connsiteX104" fmla="*/ 5567708 w 9294005"/>
              <a:gd name="connsiteY104" fmla="*/ 5311588 h 5809130"/>
              <a:gd name="connsiteX105" fmla="*/ 5513919 w 9294005"/>
              <a:gd name="connsiteY105" fmla="*/ 5365377 h 5809130"/>
              <a:gd name="connsiteX106" fmla="*/ 5419790 w 9294005"/>
              <a:gd name="connsiteY106" fmla="*/ 5486400 h 5809130"/>
              <a:gd name="connsiteX107" fmla="*/ 5392896 w 9294005"/>
              <a:gd name="connsiteY107" fmla="*/ 5526741 h 5809130"/>
              <a:gd name="connsiteX108" fmla="*/ 5244978 w 9294005"/>
              <a:gd name="connsiteY108" fmla="*/ 5607424 h 5809130"/>
              <a:gd name="connsiteX109" fmla="*/ 5177743 w 9294005"/>
              <a:gd name="connsiteY109" fmla="*/ 5580530 h 5809130"/>
              <a:gd name="connsiteX110" fmla="*/ 5123955 w 9294005"/>
              <a:gd name="connsiteY110" fmla="*/ 5553635 h 5809130"/>
              <a:gd name="connsiteX111" fmla="*/ 5070166 w 9294005"/>
              <a:gd name="connsiteY111" fmla="*/ 5540188 h 5809130"/>
              <a:gd name="connsiteX112" fmla="*/ 4976037 w 9294005"/>
              <a:gd name="connsiteY112" fmla="*/ 5513294 h 5809130"/>
              <a:gd name="connsiteX113" fmla="*/ 4922249 w 9294005"/>
              <a:gd name="connsiteY113" fmla="*/ 5486400 h 5809130"/>
              <a:gd name="connsiteX114" fmla="*/ 4855013 w 9294005"/>
              <a:gd name="connsiteY114" fmla="*/ 5472953 h 5809130"/>
              <a:gd name="connsiteX115" fmla="*/ 4814672 w 9294005"/>
              <a:gd name="connsiteY115" fmla="*/ 5459506 h 5809130"/>
              <a:gd name="connsiteX116" fmla="*/ 4693649 w 9294005"/>
              <a:gd name="connsiteY116" fmla="*/ 5432612 h 5809130"/>
              <a:gd name="connsiteX117" fmla="*/ 4639861 w 9294005"/>
              <a:gd name="connsiteY117" fmla="*/ 5419165 h 5809130"/>
              <a:gd name="connsiteX118" fmla="*/ 4599519 w 9294005"/>
              <a:gd name="connsiteY118" fmla="*/ 5405718 h 5809130"/>
              <a:gd name="connsiteX119" fmla="*/ 4478496 w 9294005"/>
              <a:gd name="connsiteY119" fmla="*/ 5392271 h 5809130"/>
              <a:gd name="connsiteX120" fmla="*/ 4384366 w 9294005"/>
              <a:gd name="connsiteY120" fmla="*/ 5378824 h 5809130"/>
              <a:gd name="connsiteX121" fmla="*/ 4223002 w 9294005"/>
              <a:gd name="connsiteY121" fmla="*/ 5284694 h 5809130"/>
              <a:gd name="connsiteX122" fmla="*/ 4182661 w 9294005"/>
              <a:gd name="connsiteY122" fmla="*/ 5271247 h 5809130"/>
              <a:gd name="connsiteX123" fmla="*/ 4142319 w 9294005"/>
              <a:gd name="connsiteY123" fmla="*/ 5244353 h 5809130"/>
              <a:gd name="connsiteX124" fmla="*/ 4088531 w 9294005"/>
              <a:gd name="connsiteY124" fmla="*/ 5204012 h 5809130"/>
              <a:gd name="connsiteX125" fmla="*/ 4048190 w 9294005"/>
              <a:gd name="connsiteY125" fmla="*/ 5163671 h 5809130"/>
              <a:gd name="connsiteX126" fmla="*/ 3994402 w 9294005"/>
              <a:gd name="connsiteY126" fmla="*/ 5150224 h 5809130"/>
              <a:gd name="connsiteX127" fmla="*/ 3967508 w 9294005"/>
              <a:gd name="connsiteY127" fmla="*/ 5109882 h 5809130"/>
              <a:gd name="connsiteX128" fmla="*/ 3913719 w 9294005"/>
              <a:gd name="connsiteY128" fmla="*/ 5082988 h 5809130"/>
              <a:gd name="connsiteX129" fmla="*/ 3806143 w 9294005"/>
              <a:gd name="connsiteY129" fmla="*/ 5042647 h 5809130"/>
              <a:gd name="connsiteX130" fmla="*/ 3752355 w 9294005"/>
              <a:gd name="connsiteY130" fmla="*/ 5177118 h 5809130"/>
              <a:gd name="connsiteX131" fmla="*/ 3738908 w 9294005"/>
              <a:gd name="connsiteY131" fmla="*/ 5217459 h 5809130"/>
              <a:gd name="connsiteX132" fmla="*/ 3685119 w 9294005"/>
              <a:gd name="connsiteY132" fmla="*/ 5257800 h 5809130"/>
              <a:gd name="connsiteX133" fmla="*/ 3604437 w 9294005"/>
              <a:gd name="connsiteY133" fmla="*/ 5325035 h 5809130"/>
              <a:gd name="connsiteX134" fmla="*/ 3537202 w 9294005"/>
              <a:gd name="connsiteY134" fmla="*/ 5405718 h 5809130"/>
              <a:gd name="connsiteX135" fmla="*/ 3443072 w 9294005"/>
              <a:gd name="connsiteY135" fmla="*/ 5513294 h 5809130"/>
              <a:gd name="connsiteX136" fmla="*/ 3416178 w 9294005"/>
              <a:gd name="connsiteY136" fmla="*/ 5553635 h 5809130"/>
              <a:gd name="connsiteX137" fmla="*/ 3335496 w 9294005"/>
              <a:gd name="connsiteY137" fmla="*/ 5620871 h 5809130"/>
              <a:gd name="connsiteX138" fmla="*/ 3295155 w 9294005"/>
              <a:gd name="connsiteY138" fmla="*/ 5647765 h 5809130"/>
              <a:gd name="connsiteX139" fmla="*/ 3254813 w 9294005"/>
              <a:gd name="connsiteY139" fmla="*/ 5661212 h 5809130"/>
              <a:gd name="connsiteX140" fmla="*/ 3227919 w 9294005"/>
              <a:gd name="connsiteY140" fmla="*/ 5620871 h 5809130"/>
              <a:gd name="connsiteX141" fmla="*/ 3160684 w 9294005"/>
              <a:gd name="connsiteY141" fmla="*/ 5472953 h 5809130"/>
              <a:gd name="connsiteX142" fmla="*/ 3053108 w 9294005"/>
              <a:gd name="connsiteY142" fmla="*/ 5365377 h 5809130"/>
              <a:gd name="connsiteX143" fmla="*/ 3012766 w 9294005"/>
              <a:gd name="connsiteY143" fmla="*/ 5325035 h 5809130"/>
              <a:gd name="connsiteX144" fmla="*/ 2891743 w 9294005"/>
              <a:gd name="connsiteY144" fmla="*/ 5271247 h 5809130"/>
              <a:gd name="connsiteX145" fmla="*/ 2784166 w 9294005"/>
              <a:gd name="connsiteY145" fmla="*/ 5190565 h 5809130"/>
              <a:gd name="connsiteX146" fmla="*/ 2690037 w 9294005"/>
              <a:gd name="connsiteY146" fmla="*/ 5150224 h 5809130"/>
              <a:gd name="connsiteX147" fmla="*/ 2622802 w 9294005"/>
              <a:gd name="connsiteY147" fmla="*/ 5123330 h 5809130"/>
              <a:gd name="connsiteX148" fmla="*/ 2515225 w 9294005"/>
              <a:gd name="connsiteY148" fmla="*/ 5230906 h 5809130"/>
              <a:gd name="connsiteX149" fmla="*/ 2340413 w 9294005"/>
              <a:gd name="connsiteY149" fmla="*/ 5338482 h 5809130"/>
              <a:gd name="connsiteX150" fmla="*/ 2246284 w 9294005"/>
              <a:gd name="connsiteY150" fmla="*/ 5378824 h 5809130"/>
              <a:gd name="connsiteX151" fmla="*/ 2017684 w 9294005"/>
              <a:gd name="connsiteY151" fmla="*/ 5459506 h 5809130"/>
              <a:gd name="connsiteX152" fmla="*/ 1950449 w 9294005"/>
              <a:gd name="connsiteY152" fmla="*/ 5499847 h 5809130"/>
              <a:gd name="connsiteX153" fmla="*/ 1856319 w 9294005"/>
              <a:gd name="connsiteY153" fmla="*/ 5553635 h 5809130"/>
              <a:gd name="connsiteX154" fmla="*/ 1829425 w 9294005"/>
              <a:gd name="connsiteY154" fmla="*/ 5580530 h 5809130"/>
              <a:gd name="connsiteX155" fmla="*/ 1802531 w 9294005"/>
              <a:gd name="connsiteY155" fmla="*/ 5513294 h 5809130"/>
              <a:gd name="connsiteX156" fmla="*/ 1735296 w 9294005"/>
              <a:gd name="connsiteY156" fmla="*/ 5338482 h 5809130"/>
              <a:gd name="connsiteX157" fmla="*/ 1694955 w 9294005"/>
              <a:gd name="connsiteY157" fmla="*/ 5284694 h 5809130"/>
              <a:gd name="connsiteX158" fmla="*/ 1587378 w 9294005"/>
              <a:gd name="connsiteY158" fmla="*/ 5177118 h 5809130"/>
              <a:gd name="connsiteX159" fmla="*/ 1560484 w 9294005"/>
              <a:gd name="connsiteY159" fmla="*/ 5123330 h 5809130"/>
              <a:gd name="connsiteX160" fmla="*/ 1520143 w 9294005"/>
              <a:gd name="connsiteY160" fmla="*/ 5096435 h 5809130"/>
              <a:gd name="connsiteX161" fmla="*/ 1358778 w 9294005"/>
              <a:gd name="connsiteY161" fmla="*/ 4988859 h 5809130"/>
              <a:gd name="connsiteX162" fmla="*/ 1318437 w 9294005"/>
              <a:gd name="connsiteY162" fmla="*/ 5015753 h 5809130"/>
              <a:gd name="connsiteX163" fmla="*/ 1251202 w 9294005"/>
              <a:gd name="connsiteY163" fmla="*/ 5042647 h 5809130"/>
              <a:gd name="connsiteX164" fmla="*/ 1197413 w 9294005"/>
              <a:gd name="connsiteY164" fmla="*/ 5096435 h 5809130"/>
              <a:gd name="connsiteX165" fmla="*/ 1143625 w 9294005"/>
              <a:gd name="connsiteY165" fmla="*/ 5123330 h 5809130"/>
              <a:gd name="connsiteX166" fmla="*/ 1103284 w 9294005"/>
              <a:gd name="connsiteY166" fmla="*/ 5150224 h 5809130"/>
              <a:gd name="connsiteX167" fmla="*/ 888131 w 9294005"/>
              <a:gd name="connsiteY167" fmla="*/ 5298141 h 5809130"/>
              <a:gd name="connsiteX168" fmla="*/ 847790 w 9294005"/>
              <a:gd name="connsiteY168" fmla="*/ 5338482 h 5809130"/>
              <a:gd name="connsiteX169" fmla="*/ 807449 w 9294005"/>
              <a:gd name="connsiteY169" fmla="*/ 5351930 h 5809130"/>
              <a:gd name="connsiteX170" fmla="*/ 713319 w 9294005"/>
              <a:gd name="connsiteY170" fmla="*/ 5392271 h 5809130"/>
              <a:gd name="connsiteX171" fmla="*/ 578849 w 9294005"/>
              <a:gd name="connsiteY171" fmla="*/ 5432612 h 5809130"/>
              <a:gd name="connsiteX172" fmla="*/ 538508 w 9294005"/>
              <a:gd name="connsiteY172" fmla="*/ 5446059 h 5809130"/>
              <a:gd name="connsiteX173" fmla="*/ 444378 w 9294005"/>
              <a:gd name="connsiteY173" fmla="*/ 5432612 h 5809130"/>
              <a:gd name="connsiteX174" fmla="*/ 471272 w 9294005"/>
              <a:gd name="connsiteY174" fmla="*/ 5163671 h 5809130"/>
              <a:gd name="connsiteX175" fmla="*/ 484719 w 9294005"/>
              <a:gd name="connsiteY175" fmla="*/ 4988859 h 5809130"/>
              <a:gd name="connsiteX176" fmla="*/ 498166 w 9294005"/>
              <a:gd name="connsiteY176" fmla="*/ 4908177 h 5809130"/>
              <a:gd name="connsiteX177" fmla="*/ 484719 w 9294005"/>
              <a:gd name="connsiteY177" fmla="*/ 4814047 h 5809130"/>
              <a:gd name="connsiteX178" fmla="*/ 309908 w 9294005"/>
              <a:gd name="connsiteY178" fmla="*/ 4733365 h 5809130"/>
              <a:gd name="connsiteX179" fmla="*/ 256119 w 9294005"/>
              <a:gd name="connsiteY179" fmla="*/ 4706471 h 5809130"/>
              <a:gd name="connsiteX180" fmla="*/ 215778 w 9294005"/>
              <a:gd name="connsiteY180" fmla="*/ 4693024 h 5809130"/>
              <a:gd name="connsiteX181" fmla="*/ 148543 w 9294005"/>
              <a:gd name="connsiteY181" fmla="*/ 4652682 h 5809130"/>
              <a:gd name="connsiteX182" fmla="*/ 94755 w 9294005"/>
              <a:gd name="connsiteY182" fmla="*/ 4625788 h 5809130"/>
              <a:gd name="connsiteX183" fmla="*/ 54413 w 9294005"/>
              <a:gd name="connsiteY183" fmla="*/ 4585447 h 5809130"/>
              <a:gd name="connsiteX184" fmla="*/ 14072 w 9294005"/>
              <a:gd name="connsiteY184" fmla="*/ 4558553 h 5809130"/>
              <a:gd name="connsiteX185" fmla="*/ 81308 w 9294005"/>
              <a:gd name="connsiteY185" fmla="*/ 4410635 h 5809130"/>
              <a:gd name="connsiteX186" fmla="*/ 188884 w 9294005"/>
              <a:gd name="connsiteY186" fmla="*/ 4114800 h 5809130"/>
              <a:gd name="connsiteX187" fmla="*/ 229225 w 9294005"/>
              <a:gd name="connsiteY187" fmla="*/ 3993777 h 5809130"/>
              <a:gd name="connsiteX188" fmla="*/ 256119 w 9294005"/>
              <a:gd name="connsiteY188" fmla="*/ 3926541 h 5809130"/>
              <a:gd name="connsiteX189" fmla="*/ 269566 w 9294005"/>
              <a:gd name="connsiteY189" fmla="*/ 3859306 h 5809130"/>
              <a:gd name="connsiteX190" fmla="*/ 283013 w 9294005"/>
              <a:gd name="connsiteY190" fmla="*/ 3818965 h 5809130"/>
              <a:gd name="connsiteX191" fmla="*/ 283013 w 9294005"/>
              <a:gd name="connsiteY191" fmla="*/ 3603812 h 5809130"/>
              <a:gd name="connsiteX192" fmla="*/ 350249 w 9294005"/>
              <a:gd name="connsiteY192" fmla="*/ 3523130 h 5809130"/>
              <a:gd name="connsiteX193" fmla="*/ 390590 w 9294005"/>
              <a:gd name="connsiteY193" fmla="*/ 3455894 h 5809130"/>
              <a:gd name="connsiteX194" fmla="*/ 457825 w 9294005"/>
              <a:gd name="connsiteY194" fmla="*/ 3375212 h 5809130"/>
              <a:gd name="connsiteX195" fmla="*/ 484719 w 9294005"/>
              <a:gd name="connsiteY195" fmla="*/ 3334871 h 5809130"/>
              <a:gd name="connsiteX196" fmla="*/ 525061 w 9294005"/>
              <a:gd name="connsiteY196" fmla="*/ 3307977 h 5809130"/>
              <a:gd name="connsiteX197" fmla="*/ 498166 w 9294005"/>
              <a:gd name="connsiteY197" fmla="*/ 3281082 h 5809130"/>
              <a:gd name="connsiteX198" fmla="*/ 336802 w 9294005"/>
              <a:gd name="connsiteY198" fmla="*/ 3254188 h 5809130"/>
              <a:gd name="connsiteX199" fmla="*/ 242672 w 9294005"/>
              <a:gd name="connsiteY199" fmla="*/ 3200400 h 5809130"/>
              <a:gd name="connsiteX200" fmla="*/ 188884 w 9294005"/>
              <a:gd name="connsiteY200" fmla="*/ 3186953 h 5809130"/>
              <a:gd name="connsiteX201" fmla="*/ 94755 w 9294005"/>
              <a:gd name="connsiteY201" fmla="*/ 3133165 h 5809130"/>
              <a:gd name="connsiteX202" fmla="*/ 81308 w 9294005"/>
              <a:gd name="connsiteY202" fmla="*/ 3092824 h 5809130"/>
              <a:gd name="connsiteX203" fmla="*/ 94755 w 9294005"/>
              <a:gd name="connsiteY203" fmla="*/ 3052482 h 5809130"/>
              <a:gd name="connsiteX204" fmla="*/ 135096 w 9294005"/>
              <a:gd name="connsiteY204" fmla="*/ 2958353 h 5809130"/>
              <a:gd name="connsiteX205" fmla="*/ 175437 w 9294005"/>
              <a:gd name="connsiteY205" fmla="*/ 2904565 h 5809130"/>
              <a:gd name="connsiteX206" fmla="*/ 229225 w 9294005"/>
              <a:gd name="connsiteY206" fmla="*/ 2823882 h 5809130"/>
              <a:gd name="connsiteX207" fmla="*/ 283013 w 9294005"/>
              <a:gd name="connsiteY207" fmla="*/ 2689412 h 5809130"/>
              <a:gd name="connsiteX208" fmla="*/ 336802 w 9294005"/>
              <a:gd name="connsiteY208" fmla="*/ 2501153 h 5809130"/>
              <a:gd name="connsiteX209" fmla="*/ 350249 w 9294005"/>
              <a:gd name="connsiteY209" fmla="*/ 2447365 h 5809130"/>
              <a:gd name="connsiteX210" fmla="*/ 498166 w 9294005"/>
              <a:gd name="connsiteY210" fmla="*/ 2178424 h 5809130"/>
              <a:gd name="connsiteX211" fmla="*/ 551955 w 9294005"/>
              <a:gd name="connsiteY211" fmla="*/ 2124635 h 5809130"/>
              <a:gd name="connsiteX212" fmla="*/ 511613 w 9294005"/>
              <a:gd name="connsiteY212" fmla="*/ 2030506 h 5809130"/>
              <a:gd name="connsiteX213" fmla="*/ 471272 w 9294005"/>
              <a:gd name="connsiteY213" fmla="*/ 2003612 h 5809130"/>
              <a:gd name="connsiteX214" fmla="*/ 377143 w 9294005"/>
              <a:gd name="connsiteY214" fmla="*/ 1963271 h 5809130"/>
              <a:gd name="connsiteX215" fmla="*/ 242672 w 9294005"/>
              <a:gd name="connsiteY215" fmla="*/ 1842247 h 5809130"/>
              <a:gd name="connsiteX216" fmla="*/ 323355 w 9294005"/>
              <a:gd name="connsiteY216" fmla="*/ 1801906 h 5809130"/>
              <a:gd name="connsiteX217" fmla="*/ 363696 w 9294005"/>
              <a:gd name="connsiteY217" fmla="*/ 1748118 h 5809130"/>
              <a:gd name="connsiteX218" fmla="*/ 457825 w 9294005"/>
              <a:gd name="connsiteY218" fmla="*/ 1653988 h 5809130"/>
              <a:gd name="connsiteX219" fmla="*/ 498166 w 9294005"/>
              <a:gd name="connsiteY219" fmla="*/ 1613647 h 5809130"/>
              <a:gd name="connsiteX220" fmla="*/ 565402 w 9294005"/>
              <a:gd name="connsiteY220" fmla="*/ 1519518 h 5809130"/>
              <a:gd name="connsiteX221" fmla="*/ 551955 w 9294005"/>
              <a:gd name="connsiteY221" fmla="*/ 1438835 h 5809130"/>
              <a:gd name="connsiteX222" fmla="*/ 525061 w 9294005"/>
              <a:gd name="connsiteY222" fmla="*/ 1290918 h 5809130"/>
              <a:gd name="connsiteX223" fmla="*/ 498166 w 9294005"/>
              <a:gd name="connsiteY223" fmla="*/ 1035424 h 5809130"/>
              <a:gd name="connsiteX224" fmla="*/ 511613 w 9294005"/>
              <a:gd name="connsiteY224" fmla="*/ 981635 h 5809130"/>
              <a:gd name="connsiteX225" fmla="*/ 592296 w 9294005"/>
              <a:gd name="connsiteY225" fmla="*/ 914400 h 5809130"/>
              <a:gd name="connsiteX226" fmla="*/ 686425 w 9294005"/>
              <a:gd name="connsiteY226" fmla="*/ 900953 h 5809130"/>
              <a:gd name="connsiteX227" fmla="*/ 753661 w 9294005"/>
              <a:gd name="connsiteY227" fmla="*/ 914400 h 5809130"/>
              <a:gd name="connsiteX228" fmla="*/ 1022602 w 9294005"/>
              <a:gd name="connsiteY228" fmla="*/ 941294 h 5809130"/>
              <a:gd name="connsiteX229" fmla="*/ 1130178 w 9294005"/>
              <a:gd name="connsiteY229" fmla="*/ 968188 h 5809130"/>
              <a:gd name="connsiteX230" fmla="*/ 1170519 w 9294005"/>
              <a:gd name="connsiteY230" fmla="*/ 981635 h 5809130"/>
              <a:gd name="connsiteX231" fmla="*/ 1264649 w 9294005"/>
              <a:gd name="connsiteY231" fmla="*/ 995082 h 5809130"/>
              <a:gd name="connsiteX232" fmla="*/ 1318437 w 9294005"/>
              <a:gd name="connsiteY232" fmla="*/ 1008530 h 5809130"/>
              <a:gd name="connsiteX233" fmla="*/ 1412566 w 9294005"/>
              <a:gd name="connsiteY233" fmla="*/ 1021977 h 5809130"/>
              <a:gd name="connsiteX234" fmla="*/ 1506696 w 9294005"/>
              <a:gd name="connsiteY234" fmla="*/ 1048871 h 5809130"/>
              <a:gd name="connsiteX235" fmla="*/ 1573931 w 9294005"/>
              <a:gd name="connsiteY235" fmla="*/ 1075765 h 5809130"/>
              <a:gd name="connsiteX236" fmla="*/ 1668061 w 9294005"/>
              <a:gd name="connsiteY236" fmla="*/ 1102659 h 5809130"/>
              <a:gd name="connsiteX237" fmla="*/ 1708402 w 9294005"/>
              <a:gd name="connsiteY237" fmla="*/ 1116106 h 5809130"/>
              <a:gd name="connsiteX238" fmla="*/ 1748743 w 9294005"/>
              <a:gd name="connsiteY238" fmla="*/ 793377 h 5809130"/>
              <a:gd name="connsiteX239" fmla="*/ 1802531 w 9294005"/>
              <a:gd name="connsiteY239" fmla="*/ 726141 h 5809130"/>
              <a:gd name="connsiteX240" fmla="*/ 1829425 w 9294005"/>
              <a:gd name="connsiteY240" fmla="*/ 685800 h 5809130"/>
              <a:gd name="connsiteX241" fmla="*/ 1856319 w 9294005"/>
              <a:gd name="connsiteY241" fmla="*/ 632012 h 5809130"/>
              <a:gd name="connsiteX242" fmla="*/ 1910108 w 9294005"/>
              <a:gd name="connsiteY242" fmla="*/ 578224 h 5809130"/>
              <a:gd name="connsiteX243" fmla="*/ 1977343 w 9294005"/>
              <a:gd name="connsiteY243" fmla="*/ 497541 h 5809130"/>
              <a:gd name="connsiteX244" fmla="*/ 2219390 w 9294005"/>
              <a:gd name="connsiteY244" fmla="*/ 564777 h 5809130"/>
              <a:gd name="connsiteX245" fmla="*/ 2326966 w 9294005"/>
              <a:gd name="connsiteY245" fmla="*/ 591671 h 5809130"/>
              <a:gd name="connsiteX246" fmla="*/ 2421096 w 9294005"/>
              <a:gd name="connsiteY246" fmla="*/ 672353 h 5809130"/>
              <a:gd name="connsiteX247" fmla="*/ 2488331 w 9294005"/>
              <a:gd name="connsiteY247" fmla="*/ 726141 h 5809130"/>
              <a:gd name="connsiteX248" fmla="*/ 2569013 w 9294005"/>
              <a:gd name="connsiteY248" fmla="*/ 806824 h 5809130"/>
              <a:gd name="connsiteX249" fmla="*/ 2609355 w 9294005"/>
              <a:gd name="connsiteY249" fmla="*/ 833718 h 5809130"/>
              <a:gd name="connsiteX250" fmla="*/ 2663143 w 9294005"/>
              <a:gd name="connsiteY250" fmla="*/ 887506 h 5809130"/>
              <a:gd name="connsiteX251" fmla="*/ 2703484 w 9294005"/>
              <a:gd name="connsiteY251" fmla="*/ 900953 h 5809130"/>
              <a:gd name="connsiteX252" fmla="*/ 2757272 w 9294005"/>
              <a:gd name="connsiteY252" fmla="*/ 927847 h 5809130"/>
              <a:gd name="connsiteX253" fmla="*/ 2864849 w 9294005"/>
              <a:gd name="connsiteY253" fmla="*/ 887506 h 5809130"/>
              <a:gd name="connsiteX254" fmla="*/ 2999319 w 9294005"/>
              <a:gd name="connsiteY254" fmla="*/ 779930 h 5809130"/>
              <a:gd name="connsiteX255" fmla="*/ 3053108 w 9294005"/>
              <a:gd name="connsiteY255" fmla="*/ 712694 h 5809130"/>
              <a:gd name="connsiteX256" fmla="*/ 3120343 w 9294005"/>
              <a:gd name="connsiteY256" fmla="*/ 672353 h 5809130"/>
              <a:gd name="connsiteX257" fmla="*/ 3268261 w 9294005"/>
              <a:gd name="connsiteY257" fmla="*/ 551330 h 5809130"/>
              <a:gd name="connsiteX258" fmla="*/ 3348943 w 9294005"/>
              <a:gd name="connsiteY258" fmla="*/ 470647 h 5809130"/>
              <a:gd name="connsiteX259" fmla="*/ 3416178 w 9294005"/>
              <a:gd name="connsiteY259" fmla="*/ 443753 h 5809130"/>
              <a:gd name="connsiteX260" fmla="*/ 3523755 w 9294005"/>
              <a:gd name="connsiteY260" fmla="*/ 376518 h 5809130"/>
              <a:gd name="connsiteX261" fmla="*/ 3617884 w 9294005"/>
              <a:gd name="connsiteY261" fmla="*/ 336177 h 5809130"/>
              <a:gd name="connsiteX262" fmla="*/ 3738908 w 9294005"/>
              <a:gd name="connsiteY262" fmla="*/ 268941 h 5809130"/>
              <a:gd name="connsiteX263" fmla="*/ 3792696 w 9294005"/>
              <a:gd name="connsiteY263" fmla="*/ 242047 h 5809130"/>
              <a:gd name="connsiteX264" fmla="*/ 3913719 w 9294005"/>
              <a:gd name="connsiteY264" fmla="*/ 147918 h 5809130"/>
              <a:gd name="connsiteX265" fmla="*/ 3954061 w 9294005"/>
              <a:gd name="connsiteY265" fmla="*/ 121024 h 5809130"/>
              <a:gd name="connsiteX266" fmla="*/ 3954061 w 9294005"/>
              <a:gd name="connsiteY266" fmla="*/ 510988 h 5809130"/>
              <a:gd name="connsiteX267" fmla="*/ 3967508 w 9294005"/>
              <a:gd name="connsiteY267" fmla="*/ 591671 h 5809130"/>
              <a:gd name="connsiteX268" fmla="*/ 3980955 w 9294005"/>
              <a:gd name="connsiteY268" fmla="*/ 685800 h 5809130"/>
              <a:gd name="connsiteX269" fmla="*/ 4048190 w 9294005"/>
              <a:gd name="connsiteY269" fmla="*/ 820271 h 5809130"/>
              <a:gd name="connsiteX270" fmla="*/ 4101978 w 9294005"/>
              <a:gd name="connsiteY270" fmla="*/ 927847 h 5809130"/>
              <a:gd name="connsiteX271" fmla="*/ 4142319 w 9294005"/>
              <a:gd name="connsiteY271" fmla="*/ 995082 h 5809130"/>
              <a:gd name="connsiteX272" fmla="*/ 4155766 w 9294005"/>
              <a:gd name="connsiteY272" fmla="*/ 1035424 h 5809130"/>
              <a:gd name="connsiteX273" fmla="*/ 4223002 w 9294005"/>
              <a:gd name="connsiteY273" fmla="*/ 1116106 h 5809130"/>
              <a:gd name="connsiteX274" fmla="*/ 4263343 w 9294005"/>
              <a:gd name="connsiteY274" fmla="*/ 1129553 h 5809130"/>
              <a:gd name="connsiteX275" fmla="*/ 4397813 w 9294005"/>
              <a:gd name="connsiteY275" fmla="*/ 1021977 h 5809130"/>
              <a:gd name="connsiteX276" fmla="*/ 4438155 w 9294005"/>
              <a:gd name="connsiteY276" fmla="*/ 968188 h 5809130"/>
              <a:gd name="connsiteX277" fmla="*/ 4491943 w 9294005"/>
              <a:gd name="connsiteY277" fmla="*/ 927847 h 5809130"/>
              <a:gd name="connsiteX278" fmla="*/ 4626413 w 9294005"/>
              <a:gd name="connsiteY278" fmla="*/ 793377 h 5809130"/>
              <a:gd name="connsiteX279" fmla="*/ 4747437 w 9294005"/>
              <a:gd name="connsiteY279" fmla="*/ 672353 h 5809130"/>
              <a:gd name="connsiteX280" fmla="*/ 4814672 w 9294005"/>
              <a:gd name="connsiteY280" fmla="*/ 605118 h 5809130"/>
              <a:gd name="connsiteX281" fmla="*/ 4895355 w 9294005"/>
              <a:gd name="connsiteY281" fmla="*/ 564777 h 5809130"/>
              <a:gd name="connsiteX282" fmla="*/ 5016378 w 9294005"/>
              <a:gd name="connsiteY282" fmla="*/ 443753 h 5809130"/>
              <a:gd name="connsiteX283" fmla="*/ 5258425 w 9294005"/>
              <a:gd name="connsiteY283" fmla="*/ 268941 h 5809130"/>
              <a:gd name="connsiteX284" fmla="*/ 5325661 w 9294005"/>
              <a:gd name="connsiteY284" fmla="*/ 201706 h 5809130"/>
              <a:gd name="connsiteX285" fmla="*/ 5419790 w 9294005"/>
              <a:gd name="connsiteY285" fmla="*/ 80682 h 5809130"/>
              <a:gd name="connsiteX286" fmla="*/ 5500472 w 9294005"/>
              <a:gd name="connsiteY286" fmla="*/ 0 h 5809130"/>
              <a:gd name="connsiteX287" fmla="*/ 5554261 w 9294005"/>
              <a:gd name="connsiteY287" fmla="*/ 201706 h 5809130"/>
              <a:gd name="connsiteX288" fmla="*/ 5594602 w 9294005"/>
              <a:gd name="connsiteY288" fmla="*/ 443753 h 5809130"/>
              <a:gd name="connsiteX289" fmla="*/ 5621496 w 9294005"/>
              <a:gd name="connsiteY289" fmla="*/ 510988 h 5809130"/>
              <a:gd name="connsiteX290" fmla="*/ 5661837 w 9294005"/>
              <a:gd name="connsiteY290" fmla="*/ 645459 h 5809130"/>
              <a:gd name="connsiteX291" fmla="*/ 5715625 w 9294005"/>
              <a:gd name="connsiteY291" fmla="*/ 753035 h 5809130"/>
              <a:gd name="connsiteX292" fmla="*/ 5742519 w 9294005"/>
              <a:gd name="connsiteY292" fmla="*/ 806824 h 5809130"/>
              <a:gd name="connsiteX293" fmla="*/ 5755966 w 9294005"/>
              <a:gd name="connsiteY293" fmla="*/ 847165 h 5809130"/>
              <a:gd name="connsiteX294" fmla="*/ 5850096 w 9294005"/>
              <a:gd name="connsiteY294" fmla="*/ 941294 h 5809130"/>
              <a:gd name="connsiteX295" fmla="*/ 5930778 w 9294005"/>
              <a:gd name="connsiteY295" fmla="*/ 900953 h 5809130"/>
              <a:gd name="connsiteX296" fmla="*/ 5998013 w 9294005"/>
              <a:gd name="connsiteY296" fmla="*/ 874059 h 5809130"/>
              <a:gd name="connsiteX297" fmla="*/ 6132484 w 9294005"/>
              <a:gd name="connsiteY297" fmla="*/ 766482 h 5809130"/>
              <a:gd name="connsiteX298" fmla="*/ 6213166 w 9294005"/>
              <a:gd name="connsiteY298" fmla="*/ 726141 h 5809130"/>
              <a:gd name="connsiteX299" fmla="*/ 6280402 w 9294005"/>
              <a:gd name="connsiteY299" fmla="*/ 699247 h 5809130"/>
              <a:gd name="connsiteX300" fmla="*/ 6374531 w 9294005"/>
              <a:gd name="connsiteY300" fmla="*/ 632012 h 5809130"/>
              <a:gd name="connsiteX301" fmla="*/ 6616578 w 9294005"/>
              <a:gd name="connsiteY301" fmla="*/ 524435 h 5809130"/>
              <a:gd name="connsiteX302" fmla="*/ 6804837 w 9294005"/>
              <a:gd name="connsiteY302" fmla="*/ 443753 h 5809130"/>
              <a:gd name="connsiteX303" fmla="*/ 6925861 w 9294005"/>
              <a:gd name="connsiteY303" fmla="*/ 403412 h 5809130"/>
              <a:gd name="connsiteX304" fmla="*/ 7033437 w 9294005"/>
              <a:gd name="connsiteY304" fmla="*/ 349624 h 5809130"/>
              <a:gd name="connsiteX305" fmla="*/ 7060331 w 9294005"/>
              <a:gd name="connsiteY305" fmla="*/ 457200 h 5809130"/>
              <a:gd name="connsiteX306" fmla="*/ 7087225 w 9294005"/>
              <a:gd name="connsiteY306" fmla="*/ 793377 h 5809130"/>
              <a:gd name="connsiteX307" fmla="*/ 7127566 w 9294005"/>
              <a:gd name="connsiteY307" fmla="*/ 914400 h 5809130"/>
              <a:gd name="connsiteX308" fmla="*/ 7141013 w 9294005"/>
              <a:gd name="connsiteY308" fmla="*/ 995082 h 5809130"/>
              <a:gd name="connsiteX309" fmla="*/ 7181355 w 9294005"/>
              <a:gd name="connsiteY309" fmla="*/ 1062318 h 5809130"/>
              <a:gd name="connsiteX310" fmla="*/ 7208249 w 9294005"/>
              <a:gd name="connsiteY310" fmla="*/ 1129553 h 5809130"/>
              <a:gd name="connsiteX311" fmla="*/ 7248590 w 9294005"/>
              <a:gd name="connsiteY311" fmla="*/ 1089212 h 5809130"/>
              <a:gd name="connsiteX312" fmla="*/ 7302378 w 9294005"/>
              <a:gd name="connsiteY312" fmla="*/ 1075765 h 5809130"/>
              <a:gd name="connsiteX313" fmla="*/ 7423402 w 9294005"/>
              <a:gd name="connsiteY313" fmla="*/ 1021977 h 5809130"/>
              <a:gd name="connsiteX314" fmla="*/ 7544425 w 9294005"/>
              <a:gd name="connsiteY314" fmla="*/ 968188 h 5809130"/>
              <a:gd name="connsiteX315" fmla="*/ 7638555 w 9294005"/>
              <a:gd name="connsiteY315" fmla="*/ 927847 h 5809130"/>
              <a:gd name="connsiteX316" fmla="*/ 7705790 w 9294005"/>
              <a:gd name="connsiteY316" fmla="*/ 887506 h 5809130"/>
              <a:gd name="connsiteX317" fmla="*/ 7786472 w 9294005"/>
              <a:gd name="connsiteY317" fmla="*/ 847165 h 5809130"/>
              <a:gd name="connsiteX318" fmla="*/ 7988178 w 9294005"/>
              <a:gd name="connsiteY318" fmla="*/ 726141 h 5809130"/>
              <a:gd name="connsiteX319" fmla="*/ 8095755 w 9294005"/>
              <a:gd name="connsiteY319" fmla="*/ 699247 h 5809130"/>
              <a:gd name="connsiteX320" fmla="*/ 8162990 w 9294005"/>
              <a:gd name="connsiteY320" fmla="*/ 672353 h 5809130"/>
              <a:gd name="connsiteX321" fmla="*/ 8203331 w 9294005"/>
              <a:gd name="connsiteY321" fmla="*/ 632012 h 5809130"/>
              <a:gd name="connsiteX322" fmla="*/ 8310908 w 9294005"/>
              <a:gd name="connsiteY322" fmla="*/ 578224 h 5809130"/>
              <a:gd name="connsiteX323" fmla="*/ 8364696 w 9294005"/>
              <a:gd name="connsiteY323" fmla="*/ 551330 h 5809130"/>
              <a:gd name="connsiteX324" fmla="*/ 8351249 w 9294005"/>
              <a:gd name="connsiteY324" fmla="*/ 658906 h 5809130"/>
              <a:gd name="connsiteX325" fmla="*/ 8297461 w 9294005"/>
              <a:gd name="connsiteY325" fmla="*/ 847165 h 5809130"/>
              <a:gd name="connsiteX326" fmla="*/ 8243672 w 9294005"/>
              <a:gd name="connsiteY326" fmla="*/ 1035424 h 5809130"/>
              <a:gd name="connsiteX327" fmla="*/ 8203331 w 9294005"/>
              <a:gd name="connsiteY327" fmla="*/ 1116106 h 5809130"/>
              <a:gd name="connsiteX328" fmla="*/ 8149543 w 9294005"/>
              <a:gd name="connsiteY328" fmla="*/ 1210235 h 5809130"/>
              <a:gd name="connsiteX329" fmla="*/ 8136096 w 9294005"/>
              <a:gd name="connsiteY329" fmla="*/ 1250577 h 5809130"/>
              <a:gd name="connsiteX330" fmla="*/ 8095755 w 9294005"/>
              <a:gd name="connsiteY330" fmla="*/ 1344706 h 5809130"/>
              <a:gd name="connsiteX331" fmla="*/ 8109202 w 9294005"/>
              <a:gd name="connsiteY331" fmla="*/ 1452282 h 5809130"/>
              <a:gd name="connsiteX332" fmla="*/ 8095755 w 9294005"/>
              <a:gd name="connsiteY332" fmla="*/ 1425388 h 580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9294005" h="5809130">
                <a:moveTo>
                  <a:pt x="8095755" y="1425388"/>
                </a:moveTo>
                <a:cubicBezTo>
                  <a:pt x="8111443" y="1409700"/>
                  <a:pt x="8164230" y="1374253"/>
                  <a:pt x="8203331" y="1358153"/>
                </a:cubicBezTo>
                <a:cubicBezTo>
                  <a:pt x="8244316" y="1341277"/>
                  <a:pt x="8353959" y="1327541"/>
                  <a:pt x="8405037" y="1317812"/>
                </a:cubicBezTo>
                <a:lnTo>
                  <a:pt x="8606743" y="1277471"/>
                </a:lnTo>
                <a:cubicBezTo>
                  <a:pt x="8809341" y="1287118"/>
                  <a:pt x="8833327" y="1279376"/>
                  <a:pt x="8983261" y="1304365"/>
                </a:cubicBezTo>
                <a:cubicBezTo>
                  <a:pt x="9005806" y="1308122"/>
                  <a:pt x="9028323" y="1312269"/>
                  <a:pt x="9050496" y="1317812"/>
                </a:cubicBezTo>
                <a:cubicBezTo>
                  <a:pt x="9064247" y="1321250"/>
                  <a:pt x="9077390" y="1326777"/>
                  <a:pt x="9090837" y="1331259"/>
                </a:cubicBezTo>
                <a:cubicBezTo>
                  <a:pt x="9064393" y="1370925"/>
                  <a:pt x="9062429" y="1379586"/>
                  <a:pt x="9023602" y="1411941"/>
                </a:cubicBezTo>
                <a:cubicBezTo>
                  <a:pt x="9011187" y="1422287"/>
                  <a:pt x="8995532" y="1428317"/>
                  <a:pt x="8983261" y="1438835"/>
                </a:cubicBezTo>
                <a:cubicBezTo>
                  <a:pt x="8964009" y="1455337"/>
                  <a:pt x="8948555" y="1475927"/>
                  <a:pt x="8929472" y="1492624"/>
                </a:cubicBezTo>
                <a:cubicBezTo>
                  <a:pt x="8912606" y="1507382"/>
                  <a:pt x="8891531" y="1517118"/>
                  <a:pt x="8875684" y="1532965"/>
                </a:cubicBezTo>
                <a:cubicBezTo>
                  <a:pt x="8786037" y="1622612"/>
                  <a:pt x="8916025" y="1528483"/>
                  <a:pt x="8808449" y="1600200"/>
                </a:cubicBezTo>
                <a:cubicBezTo>
                  <a:pt x="8799484" y="1613647"/>
                  <a:pt x="8791901" y="1628126"/>
                  <a:pt x="8781555" y="1640541"/>
                </a:cubicBezTo>
                <a:cubicBezTo>
                  <a:pt x="8769380" y="1655150"/>
                  <a:pt x="8752267" y="1665407"/>
                  <a:pt x="8741213" y="1680882"/>
                </a:cubicBezTo>
                <a:cubicBezTo>
                  <a:pt x="8692956" y="1748442"/>
                  <a:pt x="8736835" y="1718544"/>
                  <a:pt x="8687425" y="1775012"/>
                </a:cubicBezTo>
                <a:cubicBezTo>
                  <a:pt x="8666554" y="1798865"/>
                  <a:pt x="8641061" y="1818394"/>
                  <a:pt x="8620190" y="1842247"/>
                </a:cubicBezTo>
                <a:cubicBezTo>
                  <a:pt x="8609548" y="1854410"/>
                  <a:pt x="8602993" y="1869659"/>
                  <a:pt x="8593296" y="1882588"/>
                </a:cubicBezTo>
                <a:cubicBezTo>
                  <a:pt x="8562632" y="1923474"/>
                  <a:pt x="8527515" y="1961088"/>
                  <a:pt x="8499166" y="2003612"/>
                </a:cubicBezTo>
                <a:cubicBezTo>
                  <a:pt x="8490201" y="2017059"/>
                  <a:pt x="8479500" y="2029498"/>
                  <a:pt x="8472272" y="2043953"/>
                </a:cubicBezTo>
                <a:cubicBezTo>
                  <a:pt x="8447750" y="2092997"/>
                  <a:pt x="8468635" y="2122579"/>
                  <a:pt x="8405037" y="2164977"/>
                </a:cubicBezTo>
                <a:lnTo>
                  <a:pt x="8364696" y="2191871"/>
                </a:lnTo>
                <a:cubicBezTo>
                  <a:pt x="8396072" y="2214283"/>
                  <a:pt x="8430006" y="2233489"/>
                  <a:pt x="8458825" y="2259106"/>
                </a:cubicBezTo>
                <a:cubicBezTo>
                  <a:pt x="8470904" y="2269843"/>
                  <a:pt x="8475201" y="2287177"/>
                  <a:pt x="8485719" y="2299447"/>
                </a:cubicBezTo>
                <a:cubicBezTo>
                  <a:pt x="8502221" y="2318699"/>
                  <a:pt x="8522811" y="2334153"/>
                  <a:pt x="8539508" y="2353235"/>
                </a:cubicBezTo>
                <a:cubicBezTo>
                  <a:pt x="8554266" y="2370102"/>
                  <a:pt x="8561422" y="2394267"/>
                  <a:pt x="8579849" y="2407024"/>
                </a:cubicBezTo>
                <a:cubicBezTo>
                  <a:pt x="8621052" y="2435550"/>
                  <a:pt x="8672621" y="2446461"/>
                  <a:pt x="8714319" y="2474259"/>
                </a:cubicBezTo>
                <a:cubicBezTo>
                  <a:pt x="8806796" y="2535909"/>
                  <a:pt x="8764338" y="2517826"/>
                  <a:pt x="8835343" y="2541494"/>
                </a:cubicBezTo>
                <a:cubicBezTo>
                  <a:pt x="8848790" y="2559423"/>
                  <a:pt x="8858933" y="2580392"/>
                  <a:pt x="8875684" y="2595282"/>
                </a:cubicBezTo>
                <a:cubicBezTo>
                  <a:pt x="8938333" y="2650970"/>
                  <a:pt x="8944112" y="2646008"/>
                  <a:pt x="9010155" y="2662518"/>
                </a:cubicBezTo>
                <a:cubicBezTo>
                  <a:pt x="9194896" y="2754889"/>
                  <a:pt x="9119952" y="2712260"/>
                  <a:pt x="9238755" y="2783541"/>
                </a:cubicBezTo>
                <a:cubicBezTo>
                  <a:pt x="9256684" y="2810435"/>
                  <a:pt x="9302764" y="2833560"/>
                  <a:pt x="9292543" y="2864224"/>
                </a:cubicBezTo>
                <a:cubicBezTo>
                  <a:pt x="9288061" y="2877671"/>
                  <a:pt x="9289632" y="2895083"/>
                  <a:pt x="9279096" y="2904565"/>
                </a:cubicBezTo>
                <a:cubicBezTo>
                  <a:pt x="9187093" y="2987367"/>
                  <a:pt x="9147584" y="2988743"/>
                  <a:pt x="9037049" y="3025588"/>
                </a:cubicBezTo>
                <a:cubicBezTo>
                  <a:pt x="8912538" y="3175001"/>
                  <a:pt x="9031570" y="3042023"/>
                  <a:pt x="8889131" y="3173506"/>
                </a:cubicBezTo>
                <a:cubicBezTo>
                  <a:pt x="8856526" y="3203603"/>
                  <a:pt x="8824850" y="3234802"/>
                  <a:pt x="8795002" y="3267635"/>
                </a:cubicBezTo>
                <a:cubicBezTo>
                  <a:pt x="8718020" y="3352316"/>
                  <a:pt x="8792739" y="3296040"/>
                  <a:pt x="8714319" y="3348318"/>
                </a:cubicBezTo>
                <a:cubicBezTo>
                  <a:pt x="8700872" y="3366247"/>
                  <a:pt x="8688563" y="3385090"/>
                  <a:pt x="8673978" y="3402106"/>
                </a:cubicBezTo>
                <a:cubicBezTo>
                  <a:pt x="8661602" y="3416545"/>
                  <a:pt x="8644690" y="3426972"/>
                  <a:pt x="8633637" y="3442447"/>
                </a:cubicBezTo>
                <a:cubicBezTo>
                  <a:pt x="8621986" y="3458759"/>
                  <a:pt x="8618770" y="3480198"/>
                  <a:pt x="8606743" y="3496235"/>
                </a:cubicBezTo>
                <a:cubicBezTo>
                  <a:pt x="8564202" y="3552957"/>
                  <a:pt x="8565120" y="3545969"/>
                  <a:pt x="8512613" y="3563471"/>
                </a:cubicBezTo>
                <a:cubicBezTo>
                  <a:pt x="8499166" y="3572436"/>
                  <a:pt x="8484687" y="3580019"/>
                  <a:pt x="8472272" y="3590365"/>
                </a:cubicBezTo>
                <a:cubicBezTo>
                  <a:pt x="8402329" y="3648651"/>
                  <a:pt x="8457925" y="3609344"/>
                  <a:pt x="8405037" y="3671047"/>
                </a:cubicBezTo>
                <a:cubicBezTo>
                  <a:pt x="8388536" y="3690299"/>
                  <a:pt x="8369178" y="3706906"/>
                  <a:pt x="8351249" y="3724835"/>
                </a:cubicBezTo>
                <a:cubicBezTo>
                  <a:pt x="8337460" y="3766202"/>
                  <a:pt x="8323920" y="3784586"/>
                  <a:pt x="8351249" y="3832412"/>
                </a:cubicBezTo>
                <a:cubicBezTo>
                  <a:pt x="8359267" y="3846444"/>
                  <a:pt x="8378143" y="3850341"/>
                  <a:pt x="8391590" y="3859306"/>
                </a:cubicBezTo>
                <a:cubicBezTo>
                  <a:pt x="8400555" y="3872753"/>
                  <a:pt x="8407613" y="3887689"/>
                  <a:pt x="8418484" y="3899647"/>
                </a:cubicBezTo>
                <a:cubicBezTo>
                  <a:pt x="8452597" y="3937171"/>
                  <a:pt x="8495634" y="3966654"/>
                  <a:pt x="8526061" y="4007224"/>
                </a:cubicBezTo>
                <a:cubicBezTo>
                  <a:pt x="8574907" y="4072352"/>
                  <a:pt x="8545140" y="4053925"/>
                  <a:pt x="8606743" y="4074459"/>
                </a:cubicBezTo>
                <a:cubicBezTo>
                  <a:pt x="8629155" y="4105835"/>
                  <a:pt x="8654140" y="4135524"/>
                  <a:pt x="8673978" y="4168588"/>
                </a:cubicBezTo>
                <a:cubicBezTo>
                  <a:pt x="8681271" y="4180743"/>
                  <a:pt x="8680392" y="4196623"/>
                  <a:pt x="8687425" y="4208930"/>
                </a:cubicBezTo>
                <a:cubicBezTo>
                  <a:pt x="8698544" y="4228389"/>
                  <a:pt x="8716235" y="4243500"/>
                  <a:pt x="8727766" y="4262718"/>
                </a:cubicBezTo>
                <a:cubicBezTo>
                  <a:pt x="8828495" y="4430597"/>
                  <a:pt x="8712528" y="4269294"/>
                  <a:pt x="8808449" y="4397188"/>
                </a:cubicBezTo>
                <a:cubicBezTo>
                  <a:pt x="8845289" y="4507712"/>
                  <a:pt x="8784487" y="4335817"/>
                  <a:pt x="8889131" y="4545106"/>
                </a:cubicBezTo>
                <a:cubicBezTo>
                  <a:pt x="8897396" y="4561636"/>
                  <a:pt x="8895072" y="4582006"/>
                  <a:pt x="8902578" y="4598894"/>
                </a:cubicBezTo>
                <a:cubicBezTo>
                  <a:pt x="8913193" y="4622778"/>
                  <a:pt x="8929472" y="4643718"/>
                  <a:pt x="8942919" y="4666130"/>
                </a:cubicBezTo>
                <a:cubicBezTo>
                  <a:pt x="8975723" y="4797344"/>
                  <a:pt x="8935659" y="4633464"/>
                  <a:pt x="8969813" y="4787153"/>
                </a:cubicBezTo>
                <a:cubicBezTo>
                  <a:pt x="8973822" y="4805194"/>
                  <a:pt x="8978778" y="4823012"/>
                  <a:pt x="8983261" y="4840941"/>
                </a:cubicBezTo>
                <a:cubicBezTo>
                  <a:pt x="8951884" y="4863353"/>
                  <a:pt x="8926388" y="4898242"/>
                  <a:pt x="8889131" y="4908177"/>
                </a:cubicBezTo>
                <a:cubicBezTo>
                  <a:pt x="8854213" y="4917488"/>
                  <a:pt x="8817110" y="4901195"/>
                  <a:pt x="8781555" y="4894730"/>
                </a:cubicBezTo>
                <a:cubicBezTo>
                  <a:pt x="8767609" y="4892194"/>
                  <a:pt x="8754965" y="4884720"/>
                  <a:pt x="8741213" y="4881282"/>
                </a:cubicBezTo>
                <a:cubicBezTo>
                  <a:pt x="8719040" y="4875739"/>
                  <a:pt x="8696465" y="4871924"/>
                  <a:pt x="8673978" y="4867835"/>
                </a:cubicBezTo>
                <a:cubicBezTo>
                  <a:pt x="8597849" y="4853993"/>
                  <a:pt x="8522668" y="4831174"/>
                  <a:pt x="8445378" y="4827494"/>
                </a:cubicBezTo>
                <a:lnTo>
                  <a:pt x="8162990" y="4814047"/>
                </a:lnTo>
                <a:cubicBezTo>
                  <a:pt x="8136096" y="4818529"/>
                  <a:pt x="8108174" y="4818872"/>
                  <a:pt x="8082308" y="4827494"/>
                </a:cubicBezTo>
                <a:cubicBezTo>
                  <a:pt x="8028514" y="4845425"/>
                  <a:pt x="8037266" y="4869145"/>
                  <a:pt x="8028519" y="4921624"/>
                </a:cubicBezTo>
                <a:cubicBezTo>
                  <a:pt x="8023308" y="4952888"/>
                  <a:pt x="8025095" y="4985685"/>
                  <a:pt x="8015072" y="5015753"/>
                </a:cubicBezTo>
                <a:cubicBezTo>
                  <a:pt x="8002394" y="5053787"/>
                  <a:pt x="7979213" y="5087471"/>
                  <a:pt x="7961284" y="5123330"/>
                </a:cubicBezTo>
                <a:cubicBezTo>
                  <a:pt x="7952319" y="5141259"/>
                  <a:pt x="7939252" y="5157671"/>
                  <a:pt x="7934390" y="5177118"/>
                </a:cubicBezTo>
                <a:cubicBezTo>
                  <a:pt x="7902165" y="5306020"/>
                  <a:pt x="7944687" y="5146226"/>
                  <a:pt x="7894049" y="5298141"/>
                </a:cubicBezTo>
                <a:cubicBezTo>
                  <a:pt x="7888205" y="5315674"/>
                  <a:pt x="7887091" y="5334625"/>
                  <a:pt x="7880602" y="5351930"/>
                </a:cubicBezTo>
                <a:cubicBezTo>
                  <a:pt x="7873564" y="5370699"/>
                  <a:pt x="7861604" y="5387293"/>
                  <a:pt x="7853708" y="5405718"/>
                </a:cubicBezTo>
                <a:cubicBezTo>
                  <a:pt x="7838647" y="5440860"/>
                  <a:pt x="7838183" y="5461946"/>
                  <a:pt x="7826813" y="5499847"/>
                </a:cubicBezTo>
                <a:cubicBezTo>
                  <a:pt x="7818667" y="5527000"/>
                  <a:pt x="7808884" y="5553636"/>
                  <a:pt x="7799919" y="5580530"/>
                </a:cubicBezTo>
                <a:cubicBezTo>
                  <a:pt x="7780562" y="5638600"/>
                  <a:pt x="7762117" y="5701380"/>
                  <a:pt x="7732684" y="5755341"/>
                </a:cubicBezTo>
                <a:cubicBezTo>
                  <a:pt x="7721952" y="5775016"/>
                  <a:pt x="7705790" y="5791200"/>
                  <a:pt x="7692343" y="5809130"/>
                </a:cubicBezTo>
                <a:cubicBezTo>
                  <a:pt x="7590564" y="5741276"/>
                  <a:pt x="7634517" y="5778196"/>
                  <a:pt x="7557872" y="5701553"/>
                </a:cubicBezTo>
                <a:cubicBezTo>
                  <a:pt x="7553390" y="5688106"/>
                  <a:pt x="7553759" y="5671879"/>
                  <a:pt x="7544425" y="5661212"/>
                </a:cubicBezTo>
                <a:cubicBezTo>
                  <a:pt x="7419141" y="5518030"/>
                  <a:pt x="7458747" y="5669663"/>
                  <a:pt x="7262037" y="5472953"/>
                </a:cubicBezTo>
                <a:cubicBezTo>
                  <a:pt x="7248590" y="5459506"/>
                  <a:pt x="7236707" y="5444287"/>
                  <a:pt x="7221696" y="5432612"/>
                </a:cubicBezTo>
                <a:cubicBezTo>
                  <a:pt x="7196182" y="5412768"/>
                  <a:pt x="7167907" y="5396753"/>
                  <a:pt x="7141013" y="5378824"/>
                </a:cubicBezTo>
                <a:lnTo>
                  <a:pt x="7060331" y="5325035"/>
                </a:lnTo>
                <a:lnTo>
                  <a:pt x="7019990" y="5298141"/>
                </a:lnTo>
                <a:cubicBezTo>
                  <a:pt x="7006543" y="5289176"/>
                  <a:pt x="6989346" y="5284176"/>
                  <a:pt x="6979649" y="5271247"/>
                </a:cubicBezTo>
                <a:cubicBezTo>
                  <a:pt x="6966202" y="5253318"/>
                  <a:pt x="6956324" y="5232044"/>
                  <a:pt x="6939308" y="5217459"/>
                </a:cubicBezTo>
                <a:cubicBezTo>
                  <a:pt x="6924088" y="5204413"/>
                  <a:pt x="6902924" y="5200510"/>
                  <a:pt x="6885519" y="5190565"/>
                </a:cubicBezTo>
                <a:cubicBezTo>
                  <a:pt x="6813290" y="5149292"/>
                  <a:pt x="6879737" y="5172311"/>
                  <a:pt x="6791390" y="5150224"/>
                </a:cubicBezTo>
                <a:cubicBezTo>
                  <a:pt x="6773461" y="5136777"/>
                  <a:pt x="6759789" y="5113052"/>
                  <a:pt x="6737602" y="5109882"/>
                </a:cubicBezTo>
                <a:cubicBezTo>
                  <a:pt x="6721603" y="5107596"/>
                  <a:pt x="6707357" y="5124157"/>
                  <a:pt x="6697261" y="5136777"/>
                </a:cubicBezTo>
                <a:cubicBezTo>
                  <a:pt x="6688406" y="5147845"/>
                  <a:pt x="6689397" y="5164090"/>
                  <a:pt x="6683813" y="5177118"/>
                </a:cubicBezTo>
                <a:cubicBezTo>
                  <a:pt x="6675916" y="5195543"/>
                  <a:pt x="6669752" y="5215507"/>
                  <a:pt x="6656919" y="5230906"/>
                </a:cubicBezTo>
                <a:cubicBezTo>
                  <a:pt x="6646573" y="5243321"/>
                  <a:pt x="6630025" y="5248835"/>
                  <a:pt x="6616578" y="5257800"/>
                </a:cubicBezTo>
                <a:cubicBezTo>
                  <a:pt x="6562110" y="5339502"/>
                  <a:pt x="6615505" y="5277296"/>
                  <a:pt x="6468661" y="5338482"/>
                </a:cubicBezTo>
                <a:cubicBezTo>
                  <a:pt x="6453742" y="5344698"/>
                  <a:pt x="6441390" y="5355871"/>
                  <a:pt x="6428319" y="5365377"/>
                </a:cubicBezTo>
                <a:cubicBezTo>
                  <a:pt x="6392069" y="5391741"/>
                  <a:pt x="6358038" y="5421196"/>
                  <a:pt x="6320743" y="5446059"/>
                </a:cubicBezTo>
                <a:cubicBezTo>
                  <a:pt x="6187925" y="5534603"/>
                  <a:pt x="6245715" y="5511409"/>
                  <a:pt x="6159378" y="5540188"/>
                </a:cubicBezTo>
                <a:cubicBezTo>
                  <a:pt x="6125681" y="5472794"/>
                  <a:pt x="6130515" y="5488800"/>
                  <a:pt x="6105590" y="5405718"/>
                </a:cubicBezTo>
                <a:cubicBezTo>
                  <a:pt x="6100279" y="5388016"/>
                  <a:pt x="6099649" y="5368818"/>
                  <a:pt x="6092143" y="5351930"/>
                </a:cubicBezTo>
                <a:cubicBezTo>
                  <a:pt x="6073280" y="5309487"/>
                  <a:pt x="6039180" y="5267865"/>
                  <a:pt x="6011461" y="5230906"/>
                </a:cubicBezTo>
                <a:cubicBezTo>
                  <a:pt x="5988316" y="5161476"/>
                  <a:pt x="6015439" y="5211148"/>
                  <a:pt x="5944225" y="5163671"/>
                </a:cubicBezTo>
                <a:cubicBezTo>
                  <a:pt x="5870618" y="5114599"/>
                  <a:pt x="5879623" y="5097751"/>
                  <a:pt x="5796308" y="5056094"/>
                </a:cubicBezTo>
                <a:cubicBezTo>
                  <a:pt x="5728064" y="5021973"/>
                  <a:pt x="5759198" y="5040319"/>
                  <a:pt x="5702178" y="5002306"/>
                </a:cubicBezTo>
                <a:cubicBezTo>
                  <a:pt x="5693213" y="5020235"/>
                  <a:pt x="5682134" y="5037255"/>
                  <a:pt x="5675284" y="5056094"/>
                </a:cubicBezTo>
                <a:cubicBezTo>
                  <a:pt x="5643394" y="5143792"/>
                  <a:pt x="5659300" y="5141852"/>
                  <a:pt x="5621496" y="5217459"/>
                </a:cubicBezTo>
                <a:cubicBezTo>
                  <a:pt x="5614268" y="5231914"/>
                  <a:pt x="5602620" y="5243768"/>
                  <a:pt x="5594602" y="5257800"/>
                </a:cubicBezTo>
                <a:cubicBezTo>
                  <a:pt x="5584657" y="5275204"/>
                  <a:pt x="5579735" y="5295552"/>
                  <a:pt x="5567708" y="5311588"/>
                </a:cubicBezTo>
                <a:cubicBezTo>
                  <a:pt x="5552494" y="5331873"/>
                  <a:pt x="5526965" y="5343634"/>
                  <a:pt x="5513919" y="5365377"/>
                </a:cubicBezTo>
                <a:cubicBezTo>
                  <a:pt x="5435701" y="5495740"/>
                  <a:pt x="5516149" y="5373981"/>
                  <a:pt x="5419790" y="5486400"/>
                </a:cubicBezTo>
                <a:cubicBezTo>
                  <a:pt x="5409272" y="5498671"/>
                  <a:pt x="5405516" y="5516645"/>
                  <a:pt x="5392896" y="5526741"/>
                </a:cubicBezTo>
                <a:cubicBezTo>
                  <a:pt x="5318147" y="5586540"/>
                  <a:pt x="5310403" y="5585616"/>
                  <a:pt x="5244978" y="5607424"/>
                </a:cubicBezTo>
                <a:cubicBezTo>
                  <a:pt x="5222566" y="5598459"/>
                  <a:pt x="5199801" y="5590334"/>
                  <a:pt x="5177743" y="5580530"/>
                </a:cubicBezTo>
                <a:cubicBezTo>
                  <a:pt x="5159425" y="5572389"/>
                  <a:pt x="5142724" y="5560674"/>
                  <a:pt x="5123955" y="5553635"/>
                </a:cubicBezTo>
                <a:cubicBezTo>
                  <a:pt x="5106650" y="5547146"/>
                  <a:pt x="5087996" y="5545051"/>
                  <a:pt x="5070166" y="5540188"/>
                </a:cubicBezTo>
                <a:cubicBezTo>
                  <a:pt x="5038684" y="5531602"/>
                  <a:pt x="5006704" y="5524446"/>
                  <a:pt x="4976037" y="5513294"/>
                </a:cubicBezTo>
                <a:cubicBezTo>
                  <a:pt x="4957198" y="5506444"/>
                  <a:pt x="4941266" y="5492739"/>
                  <a:pt x="4922249" y="5486400"/>
                </a:cubicBezTo>
                <a:cubicBezTo>
                  <a:pt x="4900566" y="5479172"/>
                  <a:pt x="4877186" y="5478496"/>
                  <a:pt x="4855013" y="5472953"/>
                </a:cubicBezTo>
                <a:cubicBezTo>
                  <a:pt x="4841262" y="5469515"/>
                  <a:pt x="4828423" y="5462944"/>
                  <a:pt x="4814672" y="5459506"/>
                </a:cubicBezTo>
                <a:cubicBezTo>
                  <a:pt x="4774581" y="5449483"/>
                  <a:pt x="4733916" y="5441904"/>
                  <a:pt x="4693649" y="5432612"/>
                </a:cubicBezTo>
                <a:cubicBezTo>
                  <a:pt x="4675641" y="5428456"/>
                  <a:pt x="4657631" y="5424242"/>
                  <a:pt x="4639861" y="5419165"/>
                </a:cubicBezTo>
                <a:cubicBezTo>
                  <a:pt x="4626232" y="5415271"/>
                  <a:pt x="4613501" y="5408048"/>
                  <a:pt x="4599519" y="5405718"/>
                </a:cubicBezTo>
                <a:cubicBezTo>
                  <a:pt x="4559482" y="5399045"/>
                  <a:pt x="4518772" y="5397305"/>
                  <a:pt x="4478496" y="5392271"/>
                </a:cubicBezTo>
                <a:cubicBezTo>
                  <a:pt x="4447046" y="5388340"/>
                  <a:pt x="4415743" y="5383306"/>
                  <a:pt x="4384366" y="5378824"/>
                </a:cubicBezTo>
                <a:cubicBezTo>
                  <a:pt x="4164361" y="5284534"/>
                  <a:pt x="4400546" y="5395659"/>
                  <a:pt x="4223002" y="5284694"/>
                </a:cubicBezTo>
                <a:cubicBezTo>
                  <a:pt x="4210982" y="5277182"/>
                  <a:pt x="4195339" y="5277586"/>
                  <a:pt x="4182661" y="5271247"/>
                </a:cubicBezTo>
                <a:cubicBezTo>
                  <a:pt x="4168206" y="5264019"/>
                  <a:pt x="4155470" y="5253747"/>
                  <a:pt x="4142319" y="5244353"/>
                </a:cubicBezTo>
                <a:cubicBezTo>
                  <a:pt x="4124082" y="5231327"/>
                  <a:pt x="4105547" y="5218597"/>
                  <a:pt x="4088531" y="5204012"/>
                </a:cubicBezTo>
                <a:cubicBezTo>
                  <a:pt x="4074092" y="5191636"/>
                  <a:pt x="4064701" y="5173106"/>
                  <a:pt x="4048190" y="5163671"/>
                </a:cubicBezTo>
                <a:cubicBezTo>
                  <a:pt x="4032144" y="5154502"/>
                  <a:pt x="4012331" y="5154706"/>
                  <a:pt x="3994402" y="5150224"/>
                </a:cubicBezTo>
                <a:cubicBezTo>
                  <a:pt x="3985437" y="5136777"/>
                  <a:pt x="3979924" y="5120228"/>
                  <a:pt x="3967508" y="5109882"/>
                </a:cubicBezTo>
                <a:cubicBezTo>
                  <a:pt x="3952108" y="5097049"/>
                  <a:pt x="3931124" y="5092933"/>
                  <a:pt x="3913719" y="5082988"/>
                </a:cubicBezTo>
                <a:cubicBezTo>
                  <a:pt x="3839140" y="5040372"/>
                  <a:pt x="3910751" y="5063569"/>
                  <a:pt x="3806143" y="5042647"/>
                </a:cubicBezTo>
                <a:cubicBezTo>
                  <a:pt x="3744526" y="5258309"/>
                  <a:pt x="3812348" y="5057132"/>
                  <a:pt x="3752355" y="5177118"/>
                </a:cubicBezTo>
                <a:cubicBezTo>
                  <a:pt x="3746016" y="5189796"/>
                  <a:pt x="3747982" y="5206570"/>
                  <a:pt x="3738908" y="5217459"/>
                </a:cubicBezTo>
                <a:cubicBezTo>
                  <a:pt x="3724560" y="5234676"/>
                  <a:pt x="3700967" y="5241952"/>
                  <a:pt x="3685119" y="5257800"/>
                </a:cubicBezTo>
                <a:cubicBezTo>
                  <a:pt x="3611849" y="5331069"/>
                  <a:pt x="3681487" y="5299352"/>
                  <a:pt x="3604437" y="5325035"/>
                </a:cubicBezTo>
                <a:cubicBezTo>
                  <a:pt x="3534566" y="5394909"/>
                  <a:pt x="3633109" y="5293827"/>
                  <a:pt x="3537202" y="5405718"/>
                </a:cubicBezTo>
                <a:cubicBezTo>
                  <a:pt x="3437684" y="5521822"/>
                  <a:pt x="3567424" y="5347494"/>
                  <a:pt x="3443072" y="5513294"/>
                </a:cubicBezTo>
                <a:cubicBezTo>
                  <a:pt x="3433375" y="5526223"/>
                  <a:pt x="3426274" y="5541015"/>
                  <a:pt x="3416178" y="5553635"/>
                </a:cubicBezTo>
                <a:cubicBezTo>
                  <a:pt x="3395791" y="5579119"/>
                  <a:pt x="3359910" y="5603433"/>
                  <a:pt x="3335496" y="5620871"/>
                </a:cubicBezTo>
                <a:cubicBezTo>
                  <a:pt x="3322345" y="5630265"/>
                  <a:pt x="3309610" y="5640538"/>
                  <a:pt x="3295155" y="5647765"/>
                </a:cubicBezTo>
                <a:cubicBezTo>
                  <a:pt x="3282477" y="5654104"/>
                  <a:pt x="3268260" y="5656730"/>
                  <a:pt x="3254813" y="5661212"/>
                </a:cubicBezTo>
                <a:cubicBezTo>
                  <a:pt x="3245848" y="5647765"/>
                  <a:pt x="3234285" y="5635726"/>
                  <a:pt x="3227919" y="5620871"/>
                </a:cubicBezTo>
                <a:cubicBezTo>
                  <a:pt x="3186396" y="5523982"/>
                  <a:pt x="3261403" y="5598851"/>
                  <a:pt x="3160684" y="5472953"/>
                </a:cubicBezTo>
                <a:cubicBezTo>
                  <a:pt x="3129005" y="5433354"/>
                  <a:pt x="3088967" y="5401236"/>
                  <a:pt x="3053108" y="5365377"/>
                </a:cubicBezTo>
                <a:cubicBezTo>
                  <a:pt x="3039661" y="5351930"/>
                  <a:pt x="3030423" y="5332098"/>
                  <a:pt x="3012766" y="5325035"/>
                </a:cubicBezTo>
                <a:cubicBezTo>
                  <a:pt x="2983648" y="5313388"/>
                  <a:pt x="2920010" y="5290092"/>
                  <a:pt x="2891743" y="5271247"/>
                </a:cubicBezTo>
                <a:cubicBezTo>
                  <a:pt x="2854447" y="5246383"/>
                  <a:pt x="2826689" y="5204739"/>
                  <a:pt x="2784166" y="5190565"/>
                </a:cubicBezTo>
                <a:cubicBezTo>
                  <a:pt x="2701309" y="5162946"/>
                  <a:pt x="2789736" y="5194535"/>
                  <a:pt x="2690037" y="5150224"/>
                </a:cubicBezTo>
                <a:cubicBezTo>
                  <a:pt x="2667979" y="5140421"/>
                  <a:pt x="2645214" y="5132295"/>
                  <a:pt x="2622802" y="5123330"/>
                </a:cubicBezTo>
                <a:cubicBezTo>
                  <a:pt x="2586943" y="5159189"/>
                  <a:pt x="2558414" y="5204328"/>
                  <a:pt x="2515225" y="5230906"/>
                </a:cubicBezTo>
                <a:cubicBezTo>
                  <a:pt x="2456954" y="5266765"/>
                  <a:pt x="2405322" y="5316844"/>
                  <a:pt x="2340413" y="5338482"/>
                </a:cubicBezTo>
                <a:cubicBezTo>
                  <a:pt x="2245795" y="5370024"/>
                  <a:pt x="2362615" y="5328968"/>
                  <a:pt x="2246284" y="5378824"/>
                </a:cubicBezTo>
                <a:cubicBezTo>
                  <a:pt x="2114470" y="5435315"/>
                  <a:pt x="2135956" y="5425714"/>
                  <a:pt x="2017684" y="5459506"/>
                </a:cubicBezTo>
                <a:cubicBezTo>
                  <a:pt x="1995272" y="5472953"/>
                  <a:pt x="1973296" y="5487154"/>
                  <a:pt x="1950449" y="5499847"/>
                </a:cubicBezTo>
                <a:cubicBezTo>
                  <a:pt x="1905278" y="5524942"/>
                  <a:pt x="1894738" y="5522900"/>
                  <a:pt x="1856319" y="5553635"/>
                </a:cubicBezTo>
                <a:cubicBezTo>
                  <a:pt x="1846419" y="5561555"/>
                  <a:pt x="1838390" y="5571565"/>
                  <a:pt x="1829425" y="5580530"/>
                </a:cubicBezTo>
                <a:cubicBezTo>
                  <a:pt x="1820460" y="5558118"/>
                  <a:pt x="1810650" y="5536026"/>
                  <a:pt x="1802531" y="5513294"/>
                </a:cubicBezTo>
                <a:cubicBezTo>
                  <a:pt x="1780537" y="5451709"/>
                  <a:pt x="1769570" y="5393320"/>
                  <a:pt x="1735296" y="5338482"/>
                </a:cubicBezTo>
                <a:cubicBezTo>
                  <a:pt x="1723418" y="5319477"/>
                  <a:pt x="1710099" y="5301215"/>
                  <a:pt x="1694955" y="5284694"/>
                </a:cubicBezTo>
                <a:cubicBezTo>
                  <a:pt x="1660687" y="5247312"/>
                  <a:pt x="1610057" y="5222476"/>
                  <a:pt x="1587378" y="5177118"/>
                </a:cubicBezTo>
                <a:cubicBezTo>
                  <a:pt x="1578413" y="5159189"/>
                  <a:pt x="1573317" y="5138730"/>
                  <a:pt x="1560484" y="5123330"/>
                </a:cubicBezTo>
                <a:cubicBezTo>
                  <a:pt x="1550138" y="5110914"/>
                  <a:pt x="1533213" y="5105941"/>
                  <a:pt x="1520143" y="5096435"/>
                </a:cubicBezTo>
                <a:cubicBezTo>
                  <a:pt x="1384173" y="4997547"/>
                  <a:pt x="1458183" y="5038562"/>
                  <a:pt x="1358778" y="4988859"/>
                </a:cubicBezTo>
                <a:cubicBezTo>
                  <a:pt x="1345331" y="4997824"/>
                  <a:pt x="1332892" y="5008525"/>
                  <a:pt x="1318437" y="5015753"/>
                </a:cubicBezTo>
                <a:cubicBezTo>
                  <a:pt x="1296847" y="5026548"/>
                  <a:pt x="1271286" y="5029258"/>
                  <a:pt x="1251202" y="5042647"/>
                </a:cubicBezTo>
                <a:cubicBezTo>
                  <a:pt x="1230104" y="5056712"/>
                  <a:pt x="1217698" y="5081221"/>
                  <a:pt x="1197413" y="5096435"/>
                </a:cubicBezTo>
                <a:cubicBezTo>
                  <a:pt x="1181376" y="5108462"/>
                  <a:pt x="1161030" y="5113384"/>
                  <a:pt x="1143625" y="5123330"/>
                </a:cubicBezTo>
                <a:cubicBezTo>
                  <a:pt x="1129593" y="5131348"/>
                  <a:pt x="1115992" y="5140239"/>
                  <a:pt x="1103284" y="5150224"/>
                </a:cubicBezTo>
                <a:cubicBezTo>
                  <a:pt x="922661" y="5292141"/>
                  <a:pt x="1019829" y="5245462"/>
                  <a:pt x="888131" y="5298141"/>
                </a:cubicBezTo>
                <a:cubicBezTo>
                  <a:pt x="874684" y="5311588"/>
                  <a:pt x="863613" y="5327933"/>
                  <a:pt x="847790" y="5338482"/>
                </a:cubicBezTo>
                <a:cubicBezTo>
                  <a:pt x="835996" y="5346345"/>
                  <a:pt x="820610" y="5346666"/>
                  <a:pt x="807449" y="5351930"/>
                </a:cubicBezTo>
                <a:cubicBezTo>
                  <a:pt x="775754" y="5364608"/>
                  <a:pt x="745180" y="5380017"/>
                  <a:pt x="713319" y="5392271"/>
                </a:cubicBezTo>
                <a:cubicBezTo>
                  <a:pt x="621000" y="5427778"/>
                  <a:pt x="656296" y="5410484"/>
                  <a:pt x="578849" y="5432612"/>
                </a:cubicBezTo>
                <a:cubicBezTo>
                  <a:pt x="565220" y="5436506"/>
                  <a:pt x="551955" y="5441577"/>
                  <a:pt x="538508" y="5446059"/>
                </a:cubicBezTo>
                <a:cubicBezTo>
                  <a:pt x="507131" y="5441577"/>
                  <a:pt x="456149" y="5462040"/>
                  <a:pt x="444378" y="5432612"/>
                </a:cubicBezTo>
                <a:cubicBezTo>
                  <a:pt x="429894" y="5396401"/>
                  <a:pt x="460429" y="5228730"/>
                  <a:pt x="471272" y="5163671"/>
                </a:cubicBezTo>
                <a:cubicBezTo>
                  <a:pt x="475754" y="5105400"/>
                  <a:pt x="478601" y="5046981"/>
                  <a:pt x="484719" y="4988859"/>
                </a:cubicBezTo>
                <a:cubicBezTo>
                  <a:pt x="487573" y="4961744"/>
                  <a:pt x="498166" y="4935442"/>
                  <a:pt x="498166" y="4908177"/>
                </a:cubicBezTo>
                <a:cubicBezTo>
                  <a:pt x="498166" y="4876482"/>
                  <a:pt x="506136" y="4837411"/>
                  <a:pt x="484719" y="4814047"/>
                </a:cubicBezTo>
                <a:cubicBezTo>
                  <a:pt x="424174" y="4747998"/>
                  <a:pt x="373296" y="4760531"/>
                  <a:pt x="309908" y="4733365"/>
                </a:cubicBezTo>
                <a:cubicBezTo>
                  <a:pt x="291483" y="4725469"/>
                  <a:pt x="274544" y="4714367"/>
                  <a:pt x="256119" y="4706471"/>
                </a:cubicBezTo>
                <a:cubicBezTo>
                  <a:pt x="243091" y="4700887"/>
                  <a:pt x="228456" y="4699363"/>
                  <a:pt x="215778" y="4693024"/>
                </a:cubicBezTo>
                <a:cubicBezTo>
                  <a:pt x="192401" y="4681335"/>
                  <a:pt x="171390" y="4665375"/>
                  <a:pt x="148543" y="4652682"/>
                </a:cubicBezTo>
                <a:cubicBezTo>
                  <a:pt x="131020" y="4642947"/>
                  <a:pt x="111067" y="4637439"/>
                  <a:pt x="94755" y="4625788"/>
                </a:cubicBezTo>
                <a:cubicBezTo>
                  <a:pt x="79280" y="4614735"/>
                  <a:pt x="69022" y="4597621"/>
                  <a:pt x="54413" y="4585447"/>
                </a:cubicBezTo>
                <a:cubicBezTo>
                  <a:pt x="41997" y="4575101"/>
                  <a:pt x="27519" y="4567518"/>
                  <a:pt x="14072" y="4558553"/>
                </a:cubicBezTo>
                <a:cubicBezTo>
                  <a:pt x="-16388" y="4467174"/>
                  <a:pt x="1095" y="4556476"/>
                  <a:pt x="81308" y="4410635"/>
                </a:cubicBezTo>
                <a:cubicBezTo>
                  <a:pt x="138553" y="4306554"/>
                  <a:pt x="154278" y="4224387"/>
                  <a:pt x="188884" y="4114800"/>
                </a:cubicBezTo>
                <a:cubicBezTo>
                  <a:pt x="201689" y="4074251"/>
                  <a:pt x="214923" y="4033823"/>
                  <a:pt x="229225" y="3993777"/>
                </a:cubicBezTo>
                <a:cubicBezTo>
                  <a:pt x="237344" y="3971045"/>
                  <a:pt x="249183" y="3949661"/>
                  <a:pt x="256119" y="3926541"/>
                </a:cubicBezTo>
                <a:cubicBezTo>
                  <a:pt x="262686" y="3904649"/>
                  <a:pt x="264023" y="3881479"/>
                  <a:pt x="269566" y="3859306"/>
                </a:cubicBezTo>
                <a:cubicBezTo>
                  <a:pt x="273004" y="3845555"/>
                  <a:pt x="278531" y="3832412"/>
                  <a:pt x="283013" y="3818965"/>
                </a:cubicBezTo>
                <a:cubicBezTo>
                  <a:pt x="276702" y="3762161"/>
                  <a:pt x="255521" y="3663378"/>
                  <a:pt x="283013" y="3603812"/>
                </a:cubicBezTo>
                <a:cubicBezTo>
                  <a:pt x="297684" y="3572026"/>
                  <a:pt x="329658" y="3551442"/>
                  <a:pt x="350249" y="3523130"/>
                </a:cubicBezTo>
                <a:cubicBezTo>
                  <a:pt x="365622" y="3501992"/>
                  <a:pt x="375217" y="3477032"/>
                  <a:pt x="390590" y="3455894"/>
                </a:cubicBezTo>
                <a:cubicBezTo>
                  <a:pt x="411181" y="3427582"/>
                  <a:pt x="436332" y="3402846"/>
                  <a:pt x="457825" y="3375212"/>
                </a:cubicBezTo>
                <a:cubicBezTo>
                  <a:pt x="467747" y="3362455"/>
                  <a:pt x="473291" y="3346299"/>
                  <a:pt x="484719" y="3334871"/>
                </a:cubicBezTo>
                <a:cubicBezTo>
                  <a:pt x="496147" y="3323443"/>
                  <a:pt x="511614" y="3316942"/>
                  <a:pt x="525061" y="3307977"/>
                </a:cubicBezTo>
                <a:cubicBezTo>
                  <a:pt x="516096" y="3299012"/>
                  <a:pt x="510357" y="3284565"/>
                  <a:pt x="498166" y="3281082"/>
                </a:cubicBezTo>
                <a:cubicBezTo>
                  <a:pt x="445734" y="3266101"/>
                  <a:pt x="336802" y="3254188"/>
                  <a:pt x="336802" y="3254188"/>
                </a:cubicBezTo>
                <a:cubicBezTo>
                  <a:pt x="305425" y="3236259"/>
                  <a:pt x="275571" y="3215354"/>
                  <a:pt x="242672" y="3200400"/>
                </a:cubicBezTo>
                <a:cubicBezTo>
                  <a:pt x="225847" y="3192752"/>
                  <a:pt x="206188" y="3193442"/>
                  <a:pt x="188884" y="3186953"/>
                </a:cubicBezTo>
                <a:cubicBezTo>
                  <a:pt x="149888" y="3172329"/>
                  <a:pt x="128195" y="3155458"/>
                  <a:pt x="94755" y="3133165"/>
                </a:cubicBezTo>
                <a:cubicBezTo>
                  <a:pt x="90273" y="3119718"/>
                  <a:pt x="81308" y="3106998"/>
                  <a:pt x="81308" y="3092824"/>
                </a:cubicBezTo>
                <a:cubicBezTo>
                  <a:pt x="81308" y="3078649"/>
                  <a:pt x="89491" y="3065643"/>
                  <a:pt x="94755" y="3052482"/>
                </a:cubicBezTo>
                <a:cubicBezTo>
                  <a:pt x="107433" y="3020787"/>
                  <a:pt x="118750" y="2988321"/>
                  <a:pt x="135096" y="2958353"/>
                </a:cubicBezTo>
                <a:cubicBezTo>
                  <a:pt x="145828" y="2938678"/>
                  <a:pt x="162585" y="2922925"/>
                  <a:pt x="175437" y="2904565"/>
                </a:cubicBezTo>
                <a:cubicBezTo>
                  <a:pt x="193973" y="2878085"/>
                  <a:pt x="211296" y="2850776"/>
                  <a:pt x="229225" y="2823882"/>
                </a:cubicBezTo>
                <a:cubicBezTo>
                  <a:pt x="272370" y="2651302"/>
                  <a:pt x="197954" y="2932436"/>
                  <a:pt x="283013" y="2689412"/>
                </a:cubicBezTo>
                <a:cubicBezTo>
                  <a:pt x="304573" y="2627812"/>
                  <a:pt x="320973" y="2564469"/>
                  <a:pt x="336802" y="2501153"/>
                </a:cubicBezTo>
                <a:cubicBezTo>
                  <a:pt x="341284" y="2483224"/>
                  <a:pt x="342841" y="2464297"/>
                  <a:pt x="350249" y="2447365"/>
                </a:cubicBezTo>
                <a:cubicBezTo>
                  <a:pt x="380500" y="2378219"/>
                  <a:pt x="447817" y="2245556"/>
                  <a:pt x="498166" y="2178424"/>
                </a:cubicBezTo>
                <a:cubicBezTo>
                  <a:pt x="513380" y="2158139"/>
                  <a:pt x="534025" y="2142565"/>
                  <a:pt x="551955" y="2124635"/>
                </a:cubicBezTo>
                <a:cubicBezTo>
                  <a:pt x="586077" y="2022270"/>
                  <a:pt x="606647" y="2049513"/>
                  <a:pt x="511613" y="2030506"/>
                </a:cubicBezTo>
                <a:cubicBezTo>
                  <a:pt x="498166" y="2021541"/>
                  <a:pt x="486127" y="2009978"/>
                  <a:pt x="471272" y="2003612"/>
                </a:cubicBezTo>
                <a:cubicBezTo>
                  <a:pt x="405618" y="1975474"/>
                  <a:pt x="429527" y="2009835"/>
                  <a:pt x="377143" y="1963271"/>
                </a:cubicBezTo>
                <a:cubicBezTo>
                  <a:pt x="203399" y="1808831"/>
                  <a:pt x="372388" y="1939532"/>
                  <a:pt x="242672" y="1842247"/>
                </a:cubicBezTo>
                <a:cubicBezTo>
                  <a:pt x="269566" y="1828800"/>
                  <a:pt x="299620" y="1820366"/>
                  <a:pt x="323355" y="1801906"/>
                </a:cubicBezTo>
                <a:cubicBezTo>
                  <a:pt x="341046" y="1788147"/>
                  <a:pt x="348620" y="1764701"/>
                  <a:pt x="363696" y="1748118"/>
                </a:cubicBezTo>
                <a:cubicBezTo>
                  <a:pt x="393544" y="1715284"/>
                  <a:pt x="426449" y="1685365"/>
                  <a:pt x="457825" y="1653988"/>
                </a:cubicBezTo>
                <a:cubicBezTo>
                  <a:pt x="471272" y="1640541"/>
                  <a:pt x="489661" y="1630656"/>
                  <a:pt x="498166" y="1613647"/>
                </a:cubicBezTo>
                <a:cubicBezTo>
                  <a:pt x="533566" y="1542850"/>
                  <a:pt x="510887" y="1574033"/>
                  <a:pt x="565402" y="1519518"/>
                </a:cubicBezTo>
                <a:cubicBezTo>
                  <a:pt x="560920" y="1492624"/>
                  <a:pt x="557302" y="1465571"/>
                  <a:pt x="551955" y="1438835"/>
                </a:cubicBezTo>
                <a:cubicBezTo>
                  <a:pt x="531326" y="1335691"/>
                  <a:pt x="540255" y="1435254"/>
                  <a:pt x="525061" y="1290918"/>
                </a:cubicBezTo>
                <a:cubicBezTo>
                  <a:pt x="492902" y="985414"/>
                  <a:pt x="528688" y="1249079"/>
                  <a:pt x="498166" y="1035424"/>
                </a:cubicBezTo>
                <a:cubicBezTo>
                  <a:pt x="502648" y="1017494"/>
                  <a:pt x="503348" y="998165"/>
                  <a:pt x="511613" y="981635"/>
                </a:cubicBezTo>
                <a:cubicBezTo>
                  <a:pt x="519695" y="965471"/>
                  <a:pt x="589636" y="915367"/>
                  <a:pt x="592296" y="914400"/>
                </a:cubicBezTo>
                <a:cubicBezTo>
                  <a:pt x="622083" y="903568"/>
                  <a:pt x="655049" y="905435"/>
                  <a:pt x="686425" y="900953"/>
                </a:cubicBezTo>
                <a:cubicBezTo>
                  <a:pt x="708837" y="905435"/>
                  <a:pt x="730968" y="911677"/>
                  <a:pt x="753661" y="914400"/>
                </a:cubicBezTo>
                <a:cubicBezTo>
                  <a:pt x="843113" y="925134"/>
                  <a:pt x="1022602" y="941294"/>
                  <a:pt x="1022602" y="941294"/>
                </a:cubicBezTo>
                <a:cubicBezTo>
                  <a:pt x="1058461" y="950259"/>
                  <a:pt x="1095113" y="956500"/>
                  <a:pt x="1130178" y="968188"/>
                </a:cubicBezTo>
                <a:cubicBezTo>
                  <a:pt x="1143625" y="972670"/>
                  <a:pt x="1156620" y="978855"/>
                  <a:pt x="1170519" y="981635"/>
                </a:cubicBezTo>
                <a:cubicBezTo>
                  <a:pt x="1201599" y="987851"/>
                  <a:pt x="1233465" y="989412"/>
                  <a:pt x="1264649" y="995082"/>
                </a:cubicBezTo>
                <a:cubicBezTo>
                  <a:pt x="1282832" y="998388"/>
                  <a:pt x="1300254" y="1005224"/>
                  <a:pt x="1318437" y="1008530"/>
                </a:cubicBezTo>
                <a:cubicBezTo>
                  <a:pt x="1349621" y="1014200"/>
                  <a:pt x="1381382" y="1016307"/>
                  <a:pt x="1412566" y="1021977"/>
                </a:cubicBezTo>
                <a:cubicBezTo>
                  <a:pt x="1439994" y="1026964"/>
                  <a:pt x="1479586" y="1038705"/>
                  <a:pt x="1506696" y="1048871"/>
                </a:cubicBezTo>
                <a:cubicBezTo>
                  <a:pt x="1529297" y="1057346"/>
                  <a:pt x="1551330" y="1067290"/>
                  <a:pt x="1573931" y="1075765"/>
                </a:cubicBezTo>
                <a:cubicBezTo>
                  <a:pt x="1625518" y="1095110"/>
                  <a:pt x="1608718" y="1085704"/>
                  <a:pt x="1668061" y="1102659"/>
                </a:cubicBezTo>
                <a:cubicBezTo>
                  <a:pt x="1681690" y="1106553"/>
                  <a:pt x="1694955" y="1111624"/>
                  <a:pt x="1708402" y="1116106"/>
                </a:cubicBezTo>
                <a:cubicBezTo>
                  <a:pt x="1712735" y="1046774"/>
                  <a:pt x="1710295" y="876682"/>
                  <a:pt x="1748743" y="793377"/>
                </a:cubicBezTo>
                <a:cubicBezTo>
                  <a:pt x="1760770" y="767317"/>
                  <a:pt x="1785310" y="749102"/>
                  <a:pt x="1802531" y="726141"/>
                </a:cubicBezTo>
                <a:cubicBezTo>
                  <a:pt x="1812228" y="713212"/>
                  <a:pt x="1821407" y="699832"/>
                  <a:pt x="1829425" y="685800"/>
                </a:cubicBezTo>
                <a:cubicBezTo>
                  <a:pt x="1839370" y="668396"/>
                  <a:pt x="1844292" y="648048"/>
                  <a:pt x="1856319" y="632012"/>
                </a:cubicBezTo>
                <a:cubicBezTo>
                  <a:pt x="1871533" y="611727"/>
                  <a:pt x="1893606" y="597476"/>
                  <a:pt x="1910108" y="578224"/>
                </a:cubicBezTo>
                <a:cubicBezTo>
                  <a:pt x="2022445" y="447164"/>
                  <a:pt x="1837447" y="637437"/>
                  <a:pt x="1977343" y="497541"/>
                </a:cubicBezTo>
                <a:cubicBezTo>
                  <a:pt x="2145366" y="564752"/>
                  <a:pt x="2063909" y="545342"/>
                  <a:pt x="2219390" y="564777"/>
                </a:cubicBezTo>
                <a:cubicBezTo>
                  <a:pt x="2255249" y="573742"/>
                  <a:pt x="2292847" y="577455"/>
                  <a:pt x="2326966" y="591671"/>
                </a:cubicBezTo>
                <a:cubicBezTo>
                  <a:pt x="2363847" y="607038"/>
                  <a:pt x="2392163" y="647037"/>
                  <a:pt x="2421096" y="672353"/>
                </a:cubicBezTo>
                <a:cubicBezTo>
                  <a:pt x="2442696" y="691253"/>
                  <a:pt x="2467094" y="706835"/>
                  <a:pt x="2488331" y="726141"/>
                </a:cubicBezTo>
                <a:cubicBezTo>
                  <a:pt x="2516474" y="751726"/>
                  <a:pt x="2540586" y="781556"/>
                  <a:pt x="2569013" y="806824"/>
                </a:cubicBezTo>
                <a:cubicBezTo>
                  <a:pt x="2581092" y="817561"/>
                  <a:pt x="2597084" y="823200"/>
                  <a:pt x="2609355" y="833718"/>
                </a:cubicBezTo>
                <a:cubicBezTo>
                  <a:pt x="2628607" y="850219"/>
                  <a:pt x="2642510" y="872768"/>
                  <a:pt x="2663143" y="887506"/>
                </a:cubicBezTo>
                <a:cubicBezTo>
                  <a:pt x="2674677" y="895745"/>
                  <a:pt x="2690456" y="895369"/>
                  <a:pt x="2703484" y="900953"/>
                </a:cubicBezTo>
                <a:cubicBezTo>
                  <a:pt x="2721909" y="908849"/>
                  <a:pt x="2739343" y="918882"/>
                  <a:pt x="2757272" y="927847"/>
                </a:cubicBezTo>
                <a:cubicBezTo>
                  <a:pt x="2793131" y="914400"/>
                  <a:pt x="2830595" y="904633"/>
                  <a:pt x="2864849" y="887506"/>
                </a:cubicBezTo>
                <a:cubicBezTo>
                  <a:pt x="2884855" y="877503"/>
                  <a:pt x="2997937" y="781312"/>
                  <a:pt x="2999319" y="779930"/>
                </a:cubicBezTo>
                <a:cubicBezTo>
                  <a:pt x="3019614" y="759635"/>
                  <a:pt x="3031656" y="731762"/>
                  <a:pt x="3053108" y="712694"/>
                </a:cubicBezTo>
                <a:cubicBezTo>
                  <a:pt x="3072642" y="695330"/>
                  <a:pt x="3099434" y="688035"/>
                  <a:pt x="3120343" y="672353"/>
                </a:cubicBezTo>
                <a:cubicBezTo>
                  <a:pt x="3171308" y="634129"/>
                  <a:pt x="3220492" y="593479"/>
                  <a:pt x="3268261" y="551330"/>
                </a:cubicBezTo>
                <a:cubicBezTo>
                  <a:pt x="3296780" y="526166"/>
                  <a:pt x="3318184" y="493018"/>
                  <a:pt x="3348943" y="470647"/>
                </a:cubicBezTo>
                <a:cubicBezTo>
                  <a:pt x="3368464" y="456450"/>
                  <a:pt x="3394925" y="455197"/>
                  <a:pt x="3416178" y="443753"/>
                </a:cubicBezTo>
                <a:cubicBezTo>
                  <a:pt x="3453410" y="423705"/>
                  <a:pt x="3486443" y="396417"/>
                  <a:pt x="3523755" y="376518"/>
                </a:cubicBezTo>
                <a:cubicBezTo>
                  <a:pt x="3553875" y="360454"/>
                  <a:pt x="3587351" y="351443"/>
                  <a:pt x="3617884" y="336177"/>
                </a:cubicBezTo>
                <a:cubicBezTo>
                  <a:pt x="3659161" y="315539"/>
                  <a:pt x="3698275" y="290820"/>
                  <a:pt x="3738908" y="268941"/>
                </a:cubicBezTo>
                <a:cubicBezTo>
                  <a:pt x="3756558" y="259437"/>
                  <a:pt x="3776215" y="253457"/>
                  <a:pt x="3792696" y="242047"/>
                </a:cubicBezTo>
                <a:cubicBezTo>
                  <a:pt x="3834715" y="212957"/>
                  <a:pt x="3871196" y="176266"/>
                  <a:pt x="3913719" y="147918"/>
                </a:cubicBezTo>
                <a:lnTo>
                  <a:pt x="3954061" y="121024"/>
                </a:lnTo>
                <a:cubicBezTo>
                  <a:pt x="3986248" y="346332"/>
                  <a:pt x="3954061" y="79288"/>
                  <a:pt x="3954061" y="510988"/>
                </a:cubicBezTo>
                <a:cubicBezTo>
                  <a:pt x="3954061" y="538253"/>
                  <a:pt x="3963362" y="564723"/>
                  <a:pt x="3967508" y="591671"/>
                </a:cubicBezTo>
                <a:cubicBezTo>
                  <a:pt x="3972327" y="622997"/>
                  <a:pt x="3973268" y="655051"/>
                  <a:pt x="3980955" y="685800"/>
                </a:cubicBezTo>
                <a:cubicBezTo>
                  <a:pt x="3996266" y="747044"/>
                  <a:pt x="4018483" y="765100"/>
                  <a:pt x="4048190" y="820271"/>
                </a:cubicBezTo>
                <a:cubicBezTo>
                  <a:pt x="4067197" y="855570"/>
                  <a:pt x="4081351" y="893469"/>
                  <a:pt x="4101978" y="927847"/>
                </a:cubicBezTo>
                <a:cubicBezTo>
                  <a:pt x="4115425" y="950259"/>
                  <a:pt x="4130631" y="971705"/>
                  <a:pt x="4142319" y="995082"/>
                </a:cubicBezTo>
                <a:cubicBezTo>
                  <a:pt x="4148658" y="1007760"/>
                  <a:pt x="4149427" y="1022746"/>
                  <a:pt x="4155766" y="1035424"/>
                </a:cubicBezTo>
                <a:cubicBezTo>
                  <a:pt x="4168168" y="1060228"/>
                  <a:pt x="4200699" y="1101238"/>
                  <a:pt x="4223002" y="1116106"/>
                </a:cubicBezTo>
                <a:cubicBezTo>
                  <a:pt x="4234796" y="1123969"/>
                  <a:pt x="4249896" y="1125071"/>
                  <a:pt x="4263343" y="1129553"/>
                </a:cubicBezTo>
                <a:cubicBezTo>
                  <a:pt x="4342060" y="1090195"/>
                  <a:pt x="4320203" y="1108210"/>
                  <a:pt x="4397813" y="1021977"/>
                </a:cubicBezTo>
                <a:cubicBezTo>
                  <a:pt x="4412806" y="1005318"/>
                  <a:pt x="4422307" y="984036"/>
                  <a:pt x="4438155" y="968188"/>
                </a:cubicBezTo>
                <a:cubicBezTo>
                  <a:pt x="4454002" y="952341"/>
                  <a:pt x="4475520" y="943097"/>
                  <a:pt x="4491943" y="927847"/>
                </a:cubicBezTo>
                <a:cubicBezTo>
                  <a:pt x="4538395" y="884713"/>
                  <a:pt x="4581590" y="838200"/>
                  <a:pt x="4626413" y="793377"/>
                </a:cubicBezTo>
                <a:lnTo>
                  <a:pt x="4747437" y="672353"/>
                </a:lnTo>
                <a:cubicBezTo>
                  <a:pt x="4769849" y="649941"/>
                  <a:pt x="4786323" y="619292"/>
                  <a:pt x="4814672" y="605118"/>
                </a:cubicBezTo>
                <a:lnTo>
                  <a:pt x="4895355" y="564777"/>
                </a:lnTo>
                <a:cubicBezTo>
                  <a:pt x="4935696" y="524436"/>
                  <a:pt x="4966844" y="472058"/>
                  <a:pt x="5016378" y="443753"/>
                </a:cubicBezTo>
                <a:cubicBezTo>
                  <a:pt x="5147149" y="369028"/>
                  <a:pt x="5115454" y="394040"/>
                  <a:pt x="5258425" y="268941"/>
                </a:cubicBezTo>
                <a:cubicBezTo>
                  <a:pt x="5282278" y="248070"/>
                  <a:pt x="5304789" y="225559"/>
                  <a:pt x="5325661" y="201706"/>
                </a:cubicBezTo>
                <a:cubicBezTo>
                  <a:pt x="5437629" y="73744"/>
                  <a:pt x="5199988" y="300486"/>
                  <a:pt x="5419790" y="80682"/>
                </a:cubicBezTo>
                <a:cubicBezTo>
                  <a:pt x="5537771" y="-37300"/>
                  <a:pt x="5368627" y="175793"/>
                  <a:pt x="5500472" y="0"/>
                </a:cubicBezTo>
                <a:cubicBezTo>
                  <a:pt x="5573187" y="96953"/>
                  <a:pt x="5532889" y="23609"/>
                  <a:pt x="5554261" y="201706"/>
                </a:cubicBezTo>
                <a:cubicBezTo>
                  <a:pt x="5557856" y="231667"/>
                  <a:pt x="5573335" y="379953"/>
                  <a:pt x="5594602" y="443753"/>
                </a:cubicBezTo>
                <a:cubicBezTo>
                  <a:pt x="5602235" y="466652"/>
                  <a:pt x="5613863" y="488089"/>
                  <a:pt x="5621496" y="510988"/>
                </a:cubicBezTo>
                <a:cubicBezTo>
                  <a:pt x="5650960" y="599381"/>
                  <a:pt x="5615076" y="536350"/>
                  <a:pt x="5661837" y="645459"/>
                </a:cubicBezTo>
                <a:cubicBezTo>
                  <a:pt x="5677630" y="682309"/>
                  <a:pt x="5697696" y="717176"/>
                  <a:pt x="5715625" y="753035"/>
                </a:cubicBezTo>
                <a:cubicBezTo>
                  <a:pt x="5724590" y="770965"/>
                  <a:pt x="5736180" y="787807"/>
                  <a:pt x="5742519" y="806824"/>
                </a:cubicBezTo>
                <a:cubicBezTo>
                  <a:pt x="5747001" y="820271"/>
                  <a:pt x="5747111" y="836097"/>
                  <a:pt x="5755966" y="847165"/>
                </a:cubicBezTo>
                <a:cubicBezTo>
                  <a:pt x="5783686" y="881814"/>
                  <a:pt x="5850096" y="941294"/>
                  <a:pt x="5850096" y="941294"/>
                </a:cubicBezTo>
                <a:cubicBezTo>
                  <a:pt x="5951494" y="907495"/>
                  <a:pt x="5826508" y="953088"/>
                  <a:pt x="5930778" y="900953"/>
                </a:cubicBezTo>
                <a:cubicBezTo>
                  <a:pt x="5952368" y="890158"/>
                  <a:pt x="5975601" y="883024"/>
                  <a:pt x="5998013" y="874059"/>
                </a:cubicBezTo>
                <a:cubicBezTo>
                  <a:pt x="6051718" y="820355"/>
                  <a:pt x="6051068" y="816585"/>
                  <a:pt x="6132484" y="766482"/>
                </a:cubicBezTo>
                <a:cubicBezTo>
                  <a:pt x="6158092" y="750723"/>
                  <a:pt x="6185793" y="738583"/>
                  <a:pt x="6213166" y="726141"/>
                </a:cubicBezTo>
                <a:cubicBezTo>
                  <a:pt x="6235141" y="716153"/>
                  <a:pt x="6259552" y="711410"/>
                  <a:pt x="6280402" y="699247"/>
                </a:cubicBezTo>
                <a:cubicBezTo>
                  <a:pt x="6313708" y="679819"/>
                  <a:pt x="6340321" y="649801"/>
                  <a:pt x="6374531" y="632012"/>
                </a:cubicBezTo>
                <a:cubicBezTo>
                  <a:pt x="6452865" y="591278"/>
                  <a:pt x="6537607" y="563920"/>
                  <a:pt x="6616578" y="524435"/>
                </a:cubicBezTo>
                <a:cubicBezTo>
                  <a:pt x="6715528" y="474960"/>
                  <a:pt x="6689468" y="484471"/>
                  <a:pt x="6804837" y="443753"/>
                </a:cubicBezTo>
                <a:cubicBezTo>
                  <a:pt x="6844936" y="429600"/>
                  <a:pt x="6925861" y="403412"/>
                  <a:pt x="6925861" y="403412"/>
                </a:cubicBezTo>
                <a:cubicBezTo>
                  <a:pt x="6940859" y="393413"/>
                  <a:pt x="7019045" y="337288"/>
                  <a:pt x="7033437" y="349624"/>
                </a:cubicBezTo>
                <a:cubicBezTo>
                  <a:pt x="7061501" y="373679"/>
                  <a:pt x="7051366" y="421341"/>
                  <a:pt x="7060331" y="457200"/>
                </a:cubicBezTo>
                <a:cubicBezTo>
                  <a:pt x="7069296" y="569259"/>
                  <a:pt x="7051676" y="686729"/>
                  <a:pt x="7087225" y="793377"/>
                </a:cubicBezTo>
                <a:cubicBezTo>
                  <a:pt x="7100672" y="833718"/>
                  <a:pt x="7120575" y="872455"/>
                  <a:pt x="7127566" y="914400"/>
                </a:cubicBezTo>
                <a:cubicBezTo>
                  <a:pt x="7132048" y="941294"/>
                  <a:pt x="7131695" y="969459"/>
                  <a:pt x="7141013" y="995082"/>
                </a:cubicBezTo>
                <a:cubicBezTo>
                  <a:pt x="7149945" y="1019645"/>
                  <a:pt x="7169666" y="1038941"/>
                  <a:pt x="7181355" y="1062318"/>
                </a:cubicBezTo>
                <a:cubicBezTo>
                  <a:pt x="7192150" y="1083908"/>
                  <a:pt x="7199284" y="1107141"/>
                  <a:pt x="7208249" y="1129553"/>
                </a:cubicBezTo>
                <a:cubicBezTo>
                  <a:pt x="7221696" y="1116106"/>
                  <a:pt x="7232079" y="1098647"/>
                  <a:pt x="7248590" y="1089212"/>
                </a:cubicBezTo>
                <a:cubicBezTo>
                  <a:pt x="7264636" y="1080043"/>
                  <a:pt x="7285129" y="1082399"/>
                  <a:pt x="7302378" y="1075765"/>
                </a:cubicBezTo>
                <a:cubicBezTo>
                  <a:pt x="7343582" y="1059918"/>
                  <a:pt x="7383061" y="1039906"/>
                  <a:pt x="7423402" y="1021977"/>
                </a:cubicBezTo>
                <a:cubicBezTo>
                  <a:pt x="7477959" y="967418"/>
                  <a:pt x="7426293" y="1010378"/>
                  <a:pt x="7544425" y="968188"/>
                </a:cubicBezTo>
                <a:cubicBezTo>
                  <a:pt x="7576573" y="956707"/>
                  <a:pt x="7608022" y="943113"/>
                  <a:pt x="7638555" y="927847"/>
                </a:cubicBezTo>
                <a:cubicBezTo>
                  <a:pt x="7661932" y="916159"/>
                  <a:pt x="7682845" y="900021"/>
                  <a:pt x="7705790" y="887506"/>
                </a:cubicBezTo>
                <a:cubicBezTo>
                  <a:pt x="7732187" y="873108"/>
                  <a:pt x="7760689" y="862635"/>
                  <a:pt x="7786472" y="847165"/>
                </a:cubicBezTo>
                <a:cubicBezTo>
                  <a:pt x="7854944" y="806082"/>
                  <a:pt x="7912237" y="753263"/>
                  <a:pt x="7988178" y="726141"/>
                </a:cubicBezTo>
                <a:cubicBezTo>
                  <a:pt x="8022987" y="713709"/>
                  <a:pt x="8061436" y="712975"/>
                  <a:pt x="8095755" y="699247"/>
                </a:cubicBezTo>
                <a:lnTo>
                  <a:pt x="8162990" y="672353"/>
                </a:lnTo>
                <a:cubicBezTo>
                  <a:pt x="8176437" y="658906"/>
                  <a:pt x="8188117" y="643422"/>
                  <a:pt x="8203331" y="632012"/>
                </a:cubicBezTo>
                <a:cubicBezTo>
                  <a:pt x="8281260" y="573565"/>
                  <a:pt x="8246563" y="605800"/>
                  <a:pt x="8310908" y="578224"/>
                </a:cubicBezTo>
                <a:cubicBezTo>
                  <a:pt x="8329333" y="570328"/>
                  <a:pt x="8346767" y="560295"/>
                  <a:pt x="8364696" y="551330"/>
                </a:cubicBezTo>
                <a:cubicBezTo>
                  <a:pt x="8360214" y="587189"/>
                  <a:pt x="8357909" y="623387"/>
                  <a:pt x="8351249" y="658906"/>
                </a:cubicBezTo>
                <a:cubicBezTo>
                  <a:pt x="8328322" y="781185"/>
                  <a:pt x="8327728" y="741233"/>
                  <a:pt x="8297461" y="847165"/>
                </a:cubicBezTo>
                <a:cubicBezTo>
                  <a:pt x="8292979" y="862851"/>
                  <a:pt x="8259790" y="1011246"/>
                  <a:pt x="8243672" y="1035424"/>
                </a:cubicBezTo>
                <a:cubicBezTo>
                  <a:pt x="8191988" y="1112950"/>
                  <a:pt x="8236735" y="1038164"/>
                  <a:pt x="8203331" y="1116106"/>
                </a:cubicBezTo>
                <a:cubicBezTo>
                  <a:pt x="8182858" y="1163876"/>
                  <a:pt x="8176552" y="1169721"/>
                  <a:pt x="8149543" y="1210235"/>
                </a:cubicBezTo>
                <a:cubicBezTo>
                  <a:pt x="8145061" y="1223682"/>
                  <a:pt x="8141680" y="1237548"/>
                  <a:pt x="8136096" y="1250577"/>
                </a:cubicBezTo>
                <a:cubicBezTo>
                  <a:pt x="8086245" y="1366898"/>
                  <a:pt x="8127292" y="1250095"/>
                  <a:pt x="8095755" y="1344706"/>
                </a:cubicBezTo>
                <a:cubicBezTo>
                  <a:pt x="8100237" y="1380565"/>
                  <a:pt x="8127795" y="1421294"/>
                  <a:pt x="8109202" y="1452282"/>
                </a:cubicBezTo>
                <a:cubicBezTo>
                  <a:pt x="8097671" y="1471500"/>
                  <a:pt x="8080067" y="1441076"/>
                  <a:pt x="8095755" y="1425388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27796" y="4642795"/>
            <a:ext cx="2579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Memorize</a:t>
            </a:r>
            <a:endParaRPr lang="en-US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427038"/>
            <a:ext cx="9143998" cy="1020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KG Ten Thousand Reasons" panose="02000000000000000000" pitchFamily="2" charset="0"/>
              </a:rPr>
              <a:t>Trigonometric Identities</a:t>
            </a:r>
            <a:endParaRPr lang="en-US" sz="4800" dirty="0">
              <a:latin typeface="KG Ten Thousand Reasons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2" y="1731889"/>
            <a:ext cx="9753600" cy="762000"/>
          </a:xfrm>
        </p:spPr>
        <p:txBody>
          <a:bodyPr>
            <a:noAutofit/>
          </a:bodyPr>
          <a:lstStyle/>
          <a:p>
            <a:r>
              <a:rPr lang="en-US" sz="4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The Ratio Identities</a:t>
            </a:r>
            <a:endParaRPr lang="en-US" sz="4400" u="sng" dirty="0">
              <a:solidFill>
                <a:schemeClr val="accent6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P.1.4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3093" y="3729926"/>
                <a:ext cx="2382319" cy="1039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93" y="3729926"/>
                <a:ext cx="2382319" cy="1039708"/>
              </a:xfrm>
              <a:prstGeom prst="rect">
                <a:avLst/>
              </a:prstGeom>
              <a:blipFill rotWithShape="0">
                <a:blip r:embed="rId2"/>
                <a:stretch>
                  <a:fillRect t="-1176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190" y="2466431"/>
                <a:ext cx="2313967" cy="1039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90" y="2466431"/>
                <a:ext cx="2313967" cy="1039515"/>
              </a:xfrm>
              <a:prstGeom prst="rect">
                <a:avLst/>
              </a:prstGeom>
              <a:blipFill rotWithShape="0">
                <a:blip r:embed="rId3"/>
                <a:stretch>
                  <a:fillRect t="-1765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1527" y="4965963"/>
                <a:ext cx="2381293" cy="1043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27" y="4965963"/>
                <a:ext cx="2381293" cy="1043491"/>
              </a:xfrm>
              <a:prstGeom prst="rect">
                <a:avLst/>
              </a:prstGeom>
              <a:blipFill rotWithShape="0">
                <a:blip r:embed="rId4"/>
                <a:stretch>
                  <a:fillRect t="-1754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42303" y="4987703"/>
                <a:ext cx="3339376" cy="115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4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4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303" y="4987703"/>
                <a:ext cx="3339376" cy="1150058"/>
              </a:xfrm>
              <a:prstGeom prst="rect">
                <a:avLst/>
              </a:prstGeom>
              <a:blipFill rotWithShape="0">
                <a:blip r:embed="rId5"/>
                <a:stretch>
                  <a:fillRect t="-1587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lbow Connector 32"/>
          <p:cNvCxnSpPr/>
          <p:nvPr/>
        </p:nvCxnSpPr>
        <p:spPr>
          <a:xfrm flipV="1">
            <a:off x="2773590" y="3257228"/>
            <a:ext cx="2242163" cy="223048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08612" y="2386082"/>
                <a:ext cx="3507755" cy="182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den>
                      </m:f>
                      <m:r>
                        <a:rPr lang="en-US" sz="4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4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612" y="2386082"/>
                <a:ext cx="3507755" cy="1829540"/>
              </a:xfrm>
              <a:prstGeom prst="rect">
                <a:avLst/>
              </a:prstGeom>
              <a:blipFill rotWithShape="0">
                <a:blip r:embed="rId6"/>
                <a:stretch>
                  <a:fillRect t="-3987"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81196" y="4978961"/>
                <a:ext cx="3274166" cy="115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4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4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4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96" y="4978961"/>
                <a:ext cx="3274166" cy="1150058"/>
              </a:xfrm>
              <a:prstGeom prst="rect">
                <a:avLst/>
              </a:prstGeom>
              <a:blipFill rotWithShape="0">
                <a:blip r:embed="rId7"/>
                <a:stretch>
                  <a:fillRect t="-2128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9215800" y="3955331"/>
            <a:ext cx="2579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Memorize</a:t>
            </a:r>
            <a:endParaRPr lang="en-US" sz="3600" dirty="0">
              <a:solidFill>
                <a:srgbClr val="00FF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4007224" y="4195482"/>
            <a:ext cx="8054788" cy="2635624"/>
          </a:xfrm>
          <a:custGeom>
            <a:avLst/>
            <a:gdLst>
              <a:gd name="connsiteX0" fmla="*/ 1062317 w 8054788"/>
              <a:gd name="connsiteY0" fmla="*/ 632012 h 2635624"/>
              <a:gd name="connsiteX1" fmla="*/ 1089211 w 8054788"/>
              <a:gd name="connsiteY1" fmla="*/ 497542 h 2635624"/>
              <a:gd name="connsiteX2" fmla="*/ 1129552 w 8054788"/>
              <a:gd name="connsiteY2" fmla="*/ 443753 h 2635624"/>
              <a:gd name="connsiteX3" fmla="*/ 1156447 w 8054788"/>
              <a:gd name="connsiteY3" fmla="*/ 403412 h 2635624"/>
              <a:gd name="connsiteX4" fmla="*/ 1183341 w 8054788"/>
              <a:gd name="connsiteY4" fmla="*/ 349624 h 2635624"/>
              <a:gd name="connsiteX5" fmla="*/ 1223682 w 8054788"/>
              <a:gd name="connsiteY5" fmla="*/ 309283 h 2635624"/>
              <a:gd name="connsiteX6" fmla="*/ 1250576 w 8054788"/>
              <a:gd name="connsiteY6" fmla="*/ 268942 h 2635624"/>
              <a:gd name="connsiteX7" fmla="*/ 1277470 w 8054788"/>
              <a:gd name="connsiteY7" fmla="*/ 242047 h 2635624"/>
              <a:gd name="connsiteX8" fmla="*/ 1304364 w 8054788"/>
              <a:gd name="connsiteY8" fmla="*/ 201706 h 2635624"/>
              <a:gd name="connsiteX9" fmla="*/ 1398494 w 8054788"/>
              <a:gd name="connsiteY9" fmla="*/ 67236 h 2635624"/>
              <a:gd name="connsiteX10" fmla="*/ 1425388 w 8054788"/>
              <a:gd name="connsiteY10" fmla="*/ 13447 h 2635624"/>
              <a:gd name="connsiteX11" fmla="*/ 1573305 w 8054788"/>
              <a:gd name="connsiteY11" fmla="*/ 228600 h 2635624"/>
              <a:gd name="connsiteX12" fmla="*/ 1640541 w 8054788"/>
              <a:gd name="connsiteY12" fmla="*/ 295836 h 2635624"/>
              <a:gd name="connsiteX13" fmla="*/ 1734670 w 8054788"/>
              <a:gd name="connsiteY13" fmla="*/ 336177 h 2635624"/>
              <a:gd name="connsiteX14" fmla="*/ 1775011 w 8054788"/>
              <a:gd name="connsiteY14" fmla="*/ 363071 h 2635624"/>
              <a:gd name="connsiteX15" fmla="*/ 1882588 w 8054788"/>
              <a:gd name="connsiteY15" fmla="*/ 389965 h 2635624"/>
              <a:gd name="connsiteX16" fmla="*/ 1922929 w 8054788"/>
              <a:gd name="connsiteY16" fmla="*/ 416859 h 2635624"/>
              <a:gd name="connsiteX17" fmla="*/ 1976717 w 8054788"/>
              <a:gd name="connsiteY17" fmla="*/ 457200 h 2635624"/>
              <a:gd name="connsiteX18" fmla="*/ 2030505 w 8054788"/>
              <a:gd name="connsiteY18" fmla="*/ 470647 h 2635624"/>
              <a:gd name="connsiteX19" fmla="*/ 2097741 w 8054788"/>
              <a:gd name="connsiteY19" fmla="*/ 524436 h 2635624"/>
              <a:gd name="connsiteX20" fmla="*/ 2138082 w 8054788"/>
              <a:gd name="connsiteY20" fmla="*/ 537883 h 2635624"/>
              <a:gd name="connsiteX21" fmla="*/ 2191870 w 8054788"/>
              <a:gd name="connsiteY21" fmla="*/ 564777 h 2635624"/>
              <a:gd name="connsiteX22" fmla="*/ 2232211 w 8054788"/>
              <a:gd name="connsiteY22" fmla="*/ 524436 h 2635624"/>
              <a:gd name="connsiteX23" fmla="*/ 2286000 w 8054788"/>
              <a:gd name="connsiteY23" fmla="*/ 430306 h 2635624"/>
              <a:gd name="connsiteX24" fmla="*/ 2380129 w 8054788"/>
              <a:gd name="connsiteY24" fmla="*/ 376518 h 2635624"/>
              <a:gd name="connsiteX25" fmla="*/ 2501152 w 8054788"/>
              <a:gd name="connsiteY25" fmla="*/ 322730 h 2635624"/>
              <a:gd name="connsiteX26" fmla="*/ 2541494 w 8054788"/>
              <a:gd name="connsiteY26" fmla="*/ 282389 h 2635624"/>
              <a:gd name="connsiteX27" fmla="*/ 2622176 w 8054788"/>
              <a:gd name="connsiteY27" fmla="*/ 242047 h 2635624"/>
              <a:gd name="connsiteX28" fmla="*/ 2662517 w 8054788"/>
              <a:gd name="connsiteY28" fmla="*/ 201706 h 2635624"/>
              <a:gd name="connsiteX29" fmla="*/ 2702858 w 8054788"/>
              <a:gd name="connsiteY29" fmla="*/ 188259 h 2635624"/>
              <a:gd name="connsiteX30" fmla="*/ 2783541 w 8054788"/>
              <a:gd name="connsiteY30" fmla="*/ 147918 h 2635624"/>
              <a:gd name="connsiteX31" fmla="*/ 2823882 w 8054788"/>
              <a:gd name="connsiteY31" fmla="*/ 107577 h 2635624"/>
              <a:gd name="connsiteX32" fmla="*/ 2850776 w 8054788"/>
              <a:gd name="connsiteY32" fmla="*/ 67236 h 2635624"/>
              <a:gd name="connsiteX33" fmla="*/ 2904564 w 8054788"/>
              <a:gd name="connsiteY33" fmla="*/ 26894 h 2635624"/>
              <a:gd name="connsiteX34" fmla="*/ 2944905 w 8054788"/>
              <a:gd name="connsiteY34" fmla="*/ 0 h 2635624"/>
              <a:gd name="connsiteX35" fmla="*/ 2891117 w 8054788"/>
              <a:gd name="connsiteY35" fmla="*/ 26894 h 2635624"/>
              <a:gd name="connsiteX36" fmla="*/ 2823882 w 8054788"/>
              <a:gd name="connsiteY36" fmla="*/ 53789 h 2635624"/>
              <a:gd name="connsiteX37" fmla="*/ 2810435 w 8054788"/>
              <a:gd name="connsiteY37" fmla="*/ 134471 h 2635624"/>
              <a:gd name="connsiteX38" fmla="*/ 2864223 w 8054788"/>
              <a:gd name="connsiteY38" fmla="*/ 255494 h 2635624"/>
              <a:gd name="connsiteX39" fmla="*/ 2985247 w 8054788"/>
              <a:gd name="connsiteY39" fmla="*/ 295836 h 2635624"/>
              <a:gd name="connsiteX40" fmla="*/ 3307976 w 8054788"/>
              <a:gd name="connsiteY40" fmla="*/ 322730 h 2635624"/>
              <a:gd name="connsiteX41" fmla="*/ 3455894 w 8054788"/>
              <a:gd name="connsiteY41" fmla="*/ 363071 h 2635624"/>
              <a:gd name="connsiteX42" fmla="*/ 3496235 w 8054788"/>
              <a:gd name="connsiteY42" fmla="*/ 376518 h 2635624"/>
              <a:gd name="connsiteX43" fmla="*/ 3455894 w 8054788"/>
              <a:gd name="connsiteY43" fmla="*/ 389965 h 2635624"/>
              <a:gd name="connsiteX44" fmla="*/ 3469341 w 8054788"/>
              <a:gd name="connsiteY44" fmla="*/ 457200 h 2635624"/>
              <a:gd name="connsiteX45" fmla="*/ 3523129 w 8054788"/>
              <a:gd name="connsiteY45" fmla="*/ 389965 h 2635624"/>
              <a:gd name="connsiteX46" fmla="*/ 3550023 w 8054788"/>
              <a:gd name="connsiteY46" fmla="*/ 349624 h 2635624"/>
              <a:gd name="connsiteX47" fmla="*/ 3671047 w 8054788"/>
              <a:gd name="connsiteY47" fmla="*/ 268942 h 2635624"/>
              <a:gd name="connsiteX48" fmla="*/ 3738282 w 8054788"/>
              <a:gd name="connsiteY48" fmla="*/ 228600 h 2635624"/>
              <a:gd name="connsiteX49" fmla="*/ 3792070 w 8054788"/>
              <a:gd name="connsiteY49" fmla="*/ 188259 h 2635624"/>
              <a:gd name="connsiteX50" fmla="*/ 3913094 w 8054788"/>
              <a:gd name="connsiteY50" fmla="*/ 107577 h 2635624"/>
              <a:gd name="connsiteX51" fmla="*/ 3953435 w 8054788"/>
              <a:gd name="connsiteY51" fmla="*/ 80683 h 2635624"/>
              <a:gd name="connsiteX52" fmla="*/ 4020670 w 8054788"/>
              <a:gd name="connsiteY52" fmla="*/ 67236 h 2635624"/>
              <a:gd name="connsiteX53" fmla="*/ 4061011 w 8054788"/>
              <a:gd name="connsiteY53" fmla="*/ 40342 h 2635624"/>
              <a:gd name="connsiteX54" fmla="*/ 4101352 w 8054788"/>
              <a:gd name="connsiteY54" fmla="*/ 80683 h 2635624"/>
              <a:gd name="connsiteX55" fmla="*/ 4128247 w 8054788"/>
              <a:gd name="connsiteY55" fmla="*/ 121024 h 2635624"/>
              <a:gd name="connsiteX56" fmla="*/ 4195482 w 8054788"/>
              <a:gd name="connsiteY56" fmla="*/ 188259 h 2635624"/>
              <a:gd name="connsiteX57" fmla="*/ 4208929 w 8054788"/>
              <a:gd name="connsiteY57" fmla="*/ 228600 h 2635624"/>
              <a:gd name="connsiteX58" fmla="*/ 4343400 w 8054788"/>
              <a:gd name="connsiteY58" fmla="*/ 309283 h 2635624"/>
              <a:gd name="connsiteX59" fmla="*/ 4397188 w 8054788"/>
              <a:gd name="connsiteY59" fmla="*/ 363071 h 2635624"/>
              <a:gd name="connsiteX60" fmla="*/ 4558552 w 8054788"/>
              <a:gd name="connsiteY60" fmla="*/ 457200 h 2635624"/>
              <a:gd name="connsiteX61" fmla="*/ 4652682 w 8054788"/>
              <a:gd name="connsiteY61" fmla="*/ 537883 h 2635624"/>
              <a:gd name="connsiteX62" fmla="*/ 4854388 w 8054788"/>
              <a:gd name="connsiteY62" fmla="*/ 443753 h 2635624"/>
              <a:gd name="connsiteX63" fmla="*/ 4908176 w 8054788"/>
              <a:gd name="connsiteY63" fmla="*/ 416859 h 2635624"/>
              <a:gd name="connsiteX64" fmla="*/ 5109882 w 8054788"/>
              <a:gd name="connsiteY64" fmla="*/ 336177 h 2635624"/>
              <a:gd name="connsiteX65" fmla="*/ 5190564 w 8054788"/>
              <a:gd name="connsiteY65" fmla="*/ 443753 h 2635624"/>
              <a:gd name="connsiteX66" fmla="*/ 5244352 w 8054788"/>
              <a:gd name="connsiteY66" fmla="*/ 484094 h 2635624"/>
              <a:gd name="connsiteX67" fmla="*/ 5284694 w 8054788"/>
              <a:gd name="connsiteY67" fmla="*/ 510989 h 2635624"/>
              <a:gd name="connsiteX68" fmla="*/ 5338482 w 8054788"/>
              <a:gd name="connsiteY68" fmla="*/ 564777 h 2635624"/>
              <a:gd name="connsiteX69" fmla="*/ 5419164 w 8054788"/>
              <a:gd name="connsiteY69" fmla="*/ 632012 h 2635624"/>
              <a:gd name="connsiteX70" fmla="*/ 5513294 w 8054788"/>
              <a:gd name="connsiteY70" fmla="*/ 605118 h 2635624"/>
              <a:gd name="connsiteX71" fmla="*/ 5607423 w 8054788"/>
              <a:gd name="connsiteY71" fmla="*/ 524436 h 2635624"/>
              <a:gd name="connsiteX72" fmla="*/ 5755341 w 8054788"/>
              <a:gd name="connsiteY72" fmla="*/ 416859 h 2635624"/>
              <a:gd name="connsiteX73" fmla="*/ 5983941 w 8054788"/>
              <a:gd name="connsiteY73" fmla="*/ 322730 h 2635624"/>
              <a:gd name="connsiteX74" fmla="*/ 6024282 w 8054788"/>
              <a:gd name="connsiteY74" fmla="*/ 309283 h 2635624"/>
              <a:gd name="connsiteX75" fmla="*/ 6091517 w 8054788"/>
              <a:gd name="connsiteY75" fmla="*/ 336177 h 2635624"/>
              <a:gd name="connsiteX76" fmla="*/ 6104964 w 8054788"/>
              <a:gd name="connsiteY76" fmla="*/ 389965 h 2635624"/>
              <a:gd name="connsiteX77" fmla="*/ 6131858 w 8054788"/>
              <a:gd name="connsiteY77" fmla="*/ 430306 h 2635624"/>
              <a:gd name="connsiteX78" fmla="*/ 6199094 w 8054788"/>
              <a:gd name="connsiteY78" fmla="*/ 524436 h 2635624"/>
              <a:gd name="connsiteX79" fmla="*/ 6252882 w 8054788"/>
              <a:gd name="connsiteY79" fmla="*/ 645459 h 2635624"/>
              <a:gd name="connsiteX80" fmla="*/ 6293223 w 8054788"/>
              <a:gd name="connsiteY80" fmla="*/ 658906 h 2635624"/>
              <a:gd name="connsiteX81" fmla="*/ 6373905 w 8054788"/>
              <a:gd name="connsiteY81" fmla="*/ 632012 h 2635624"/>
              <a:gd name="connsiteX82" fmla="*/ 6414247 w 8054788"/>
              <a:gd name="connsiteY82" fmla="*/ 618565 h 2635624"/>
              <a:gd name="connsiteX83" fmla="*/ 6642847 w 8054788"/>
              <a:gd name="connsiteY83" fmla="*/ 510989 h 2635624"/>
              <a:gd name="connsiteX84" fmla="*/ 6790764 w 8054788"/>
              <a:gd name="connsiteY84" fmla="*/ 443753 h 2635624"/>
              <a:gd name="connsiteX85" fmla="*/ 7005917 w 8054788"/>
              <a:gd name="connsiteY85" fmla="*/ 389965 h 2635624"/>
              <a:gd name="connsiteX86" fmla="*/ 7059705 w 8054788"/>
              <a:gd name="connsiteY86" fmla="*/ 416859 h 2635624"/>
              <a:gd name="connsiteX87" fmla="*/ 7073152 w 8054788"/>
              <a:gd name="connsiteY87" fmla="*/ 470647 h 2635624"/>
              <a:gd name="connsiteX88" fmla="*/ 7153835 w 8054788"/>
              <a:gd name="connsiteY88" fmla="*/ 632012 h 2635624"/>
              <a:gd name="connsiteX89" fmla="*/ 7207623 w 8054788"/>
              <a:gd name="connsiteY89" fmla="*/ 645459 h 2635624"/>
              <a:gd name="connsiteX90" fmla="*/ 7584141 w 8054788"/>
              <a:gd name="connsiteY90" fmla="*/ 645459 h 2635624"/>
              <a:gd name="connsiteX91" fmla="*/ 7637929 w 8054788"/>
              <a:gd name="connsiteY91" fmla="*/ 632012 h 2635624"/>
              <a:gd name="connsiteX92" fmla="*/ 7906870 w 8054788"/>
              <a:gd name="connsiteY92" fmla="*/ 605118 h 2635624"/>
              <a:gd name="connsiteX93" fmla="*/ 7879976 w 8054788"/>
              <a:gd name="connsiteY93" fmla="*/ 658906 h 2635624"/>
              <a:gd name="connsiteX94" fmla="*/ 7853082 w 8054788"/>
              <a:gd name="connsiteY94" fmla="*/ 793377 h 2635624"/>
              <a:gd name="connsiteX95" fmla="*/ 7839635 w 8054788"/>
              <a:gd name="connsiteY95" fmla="*/ 833718 h 2635624"/>
              <a:gd name="connsiteX96" fmla="*/ 7826188 w 8054788"/>
              <a:gd name="connsiteY96" fmla="*/ 914400 h 2635624"/>
              <a:gd name="connsiteX97" fmla="*/ 7920317 w 8054788"/>
              <a:gd name="connsiteY97" fmla="*/ 981636 h 2635624"/>
              <a:gd name="connsiteX98" fmla="*/ 7933764 w 8054788"/>
              <a:gd name="connsiteY98" fmla="*/ 1021977 h 2635624"/>
              <a:gd name="connsiteX99" fmla="*/ 7960658 w 8054788"/>
              <a:gd name="connsiteY99" fmla="*/ 1062318 h 2635624"/>
              <a:gd name="connsiteX100" fmla="*/ 8041341 w 8054788"/>
              <a:gd name="connsiteY100" fmla="*/ 1143000 h 2635624"/>
              <a:gd name="connsiteX101" fmla="*/ 8054788 w 8054788"/>
              <a:gd name="connsiteY101" fmla="*/ 1183342 h 2635624"/>
              <a:gd name="connsiteX102" fmla="*/ 8027894 w 8054788"/>
              <a:gd name="connsiteY102" fmla="*/ 1371600 h 2635624"/>
              <a:gd name="connsiteX103" fmla="*/ 8001000 w 8054788"/>
              <a:gd name="connsiteY103" fmla="*/ 1573306 h 2635624"/>
              <a:gd name="connsiteX104" fmla="*/ 7987552 w 8054788"/>
              <a:gd name="connsiteY104" fmla="*/ 1667436 h 2635624"/>
              <a:gd name="connsiteX105" fmla="*/ 7960658 w 8054788"/>
              <a:gd name="connsiteY105" fmla="*/ 1748118 h 2635624"/>
              <a:gd name="connsiteX106" fmla="*/ 7960658 w 8054788"/>
              <a:gd name="connsiteY106" fmla="*/ 2164977 h 2635624"/>
              <a:gd name="connsiteX107" fmla="*/ 7947211 w 8054788"/>
              <a:gd name="connsiteY107" fmla="*/ 2124636 h 2635624"/>
              <a:gd name="connsiteX108" fmla="*/ 7758952 w 8054788"/>
              <a:gd name="connsiteY108" fmla="*/ 2164977 h 2635624"/>
              <a:gd name="connsiteX109" fmla="*/ 7732058 w 8054788"/>
              <a:gd name="connsiteY109" fmla="*/ 2205318 h 2635624"/>
              <a:gd name="connsiteX110" fmla="*/ 7705164 w 8054788"/>
              <a:gd name="connsiteY110" fmla="*/ 2312894 h 2635624"/>
              <a:gd name="connsiteX111" fmla="*/ 7664823 w 8054788"/>
              <a:gd name="connsiteY111" fmla="*/ 2380130 h 2635624"/>
              <a:gd name="connsiteX112" fmla="*/ 7597588 w 8054788"/>
              <a:gd name="connsiteY112" fmla="*/ 2474259 h 2635624"/>
              <a:gd name="connsiteX113" fmla="*/ 7557247 w 8054788"/>
              <a:gd name="connsiteY113" fmla="*/ 2487706 h 2635624"/>
              <a:gd name="connsiteX114" fmla="*/ 7530352 w 8054788"/>
              <a:gd name="connsiteY114" fmla="*/ 2460812 h 2635624"/>
              <a:gd name="connsiteX115" fmla="*/ 7395882 w 8054788"/>
              <a:gd name="connsiteY115" fmla="*/ 2393577 h 2635624"/>
              <a:gd name="connsiteX116" fmla="*/ 7342094 w 8054788"/>
              <a:gd name="connsiteY116" fmla="*/ 2339789 h 2635624"/>
              <a:gd name="connsiteX117" fmla="*/ 7207623 w 8054788"/>
              <a:gd name="connsiteY117" fmla="*/ 2191871 h 2635624"/>
              <a:gd name="connsiteX118" fmla="*/ 7113494 w 8054788"/>
              <a:gd name="connsiteY118" fmla="*/ 2138083 h 2635624"/>
              <a:gd name="connsiteX119" fmla="*/ 6979023 w 8054788"/>
              <a:gd name="connsiteY119" fmla="*/ 2164977 h 2635624"/>
              <a:gd name="connsiteX120" fmla="*/ 6884894 w 8054788"/>
              <a:gd name="connsiteY120" fmla="*/ 2218765 h 2635624"/>
              <a:gd name="connsiteX121" fmla="*/ 6817658 w 8054788"/>
              <a:gd name="connsiteY121" fmla="*/ 2286000 h 2635624"/>
              <a:gd name="connsiteX122" fmla="*/ 6710082 w 8054788"/>
              <a:gd name="connsiteY122" fmla="*/ 2353236 h 2635624"/>
              <a:gd name="connsiteX123" fmla="*/ 6575611 w 8054788"/>
              <a:gd name="connsiteY123" fmla="*/ 2433918 h 2635624"/>
              <a:gd name="connsiteX124" fmla="*/ 6414247 w 8054788"/>
              <a:gd name="connsiteY124" fmla="*/ 2554942 h 2635624"/>
              <a:gd name="connsiteX125" fmla="*/ 6239435 w 8054788"/>
              <a:gd name="connsiteY125" fmla="*/ 2635624 h 2635624"/>
              <a:gd name="connsiteX126" fmla="*/ 6185647 w 8054788"/>
              <a:gd name="connsiteY126" fmla="*/ 2622177 h 2635624"/>
              <a:gd name="connsiteX127" fmla="*/ 6064623 w 8054788"/>
              <a:gd name="connsiteY127" fmla="*/ 2474259 h 2635624"/>
              <a:gd name="connsiteX128" fmla="*/ 6010835 w 8054788"/>
              <a:gd name="connsiteY128" fmla="*/ 2407024 h 2635624"/>
              <a:gd name="connsiteX129" fmla="*/ 5943600 w 8054788"/>
              <a:gd name="connsiteY129" fmla="*/ 2339789 h 2635624"/>
              <a:gd name="connsiteX130" fmla="*/ 5903258 w 8054788"/>
              <a:gd name="connsiteY130" fmla="*/ 2272553 h 2635624"/>
              <a:gd name="connsiteX131" fmla="*/ 5836023 w 8054788"/>
              <a:gd name="connsiteY131" fmla="*/ 2191871 h 2635624"/>
              <a:gd name="connsiteX132" fmla="*/ 5755341 w 8054788"/>
              <a:gd name="connsiteY132" fmla="*/ 2164977 h 2635624"/>
              <a:gd name="connsiteX133" fmla="*/ 5661211 w 8054788"/>
              <a:gd name="connsiteY133" fmla="*/ 2205318 h 2635624"/>
              <a:gd name="connsiteX134" fmla="*/ 5567082 w 8054788"/>
              <a:gd name="connsiteY134" fmla="*/ 2286000 h 2635624"/>
              <a:gd name="connsiteX135" fmla="*/ 5459505 w 8054788"/>
              <a:gd name="connsiteY135" fmla="*/ 2366683 h 2635624"/>
              <a:gd name="connsiteX136" fmla="*/ 5392270 w 8054788"/>
              <a:gd name="connsiteY136" fmla="*/ 2420471 h 2635624"/>
              <a:gd name="connsiteX137" fmla="*/ 5271247 w 8054788"/>
              <a:gd name="connsiteY137" fmla="*/ 2514600 h 2635624"/>
              <a:gd name="connsiteX138" fmla="*/ 5230905 w 8054788"/>
              <a:gd name="connsiteY138" fmla="*/ 2541494 h 2635624"/>
              <a:gd name="connsiteX139" fmla="*/ 5150223 w 8054788"/>
              <a:gd name="connsiteY139" fmla="*/ 2568389 h 2635624"/>
              <a:gd name="connsiteX140" fmla="*/ 5042647 w 8054788"/>
              <a:gd name="connsiteY140" fmla="*/ 2501153 h 2635624"/>
              <a:gd name="connsiteX141" fmla="*/ 4706470 w 8054788"/>
              <a:gd name="connsiteY141" fmla="*/ 2259106 h 2635624"/>
              <a:gd name="connsiteX142" fmla="*/ 4666129 w 8054788"/>
              <a:gd name="connsiteY142" fmla="*/ 2218765 h 2635624"/>
              <a:gd name="connsiteX143" fmla="*/ 4639235 w 8054788"/>
              <a:gd name="connsiteY143" fmla="*/ 2178424 h 2635624"/>
              <a:gd name="connsiteX144" fmla="*/ 4491317 w 8054788"/>
              <a:gd name="connsiteY144" fmla="*/ 2138083 h 2635624"/>
              <a:gd name="connsiteX145" fmla="*/ 4450976 w 8054788"/>
              <a:gd name="connsiteY145" fmla="*/ 2124636 h 2635624"/>
              <a:gd name="connsiteX146" fmla="*/ 4370294 w 8054788"/>
              <a:gd name="connsiteY146" fmla="*/ 2191871 h 2635624"/>
              <a:gd name="connsiteX147" fmla="*/ 4235823 w 8054788"/>
              <a:gd name="connsiteY147" fmla="*/ 2312894 h 2635624"/>
              <a:gd name="connsiteX148" fmla="*/ 3966882 w 8054788"/>
              <a:gd name="connsiteY148" fmla="*/ 2433918 h 2635624"/>
              <a:gd name="connsiteX149" fmla="*/ 3899647 w 8054788"/>
              <a:gd name="connsiteY149" fmla="*/ 2487706 h 2635624"/>
              <a:gd name="connsiteX150" fmla="*/ 3845858 w 8054788"/>
              <a:gd name="connsiteY150" fmla="*/ 2501153 h 2635624"/>
              <a:gd name="connsiteX151" fmla="*/ 3751729 w 8054788"/>
              <a:gd name="connsiteY151" fmla="*/ 2528047 h 2635624"/>
              <a:gd name="connsiteX152" fmla="*/ 3711388 w 8054788"/>
              <a:gd name="connsiteY152" fmla="*/ 2514600 h 2635624"/>
              <a:gd name="connsiteX153" fmla="*/ 3671047 w 8054788"/>
              <a:gd name="connsiteY153" fmla="*/ 2380130 h 2635624"/>
              <a:gd name="connsiteX154" fmla="*/ 3617258 w 8054788"/>
              <a:gd name="connsiteY154" fmla="*/ 2259106 h 2635624"/>
              <a:gd name="connsiteX155" fmla="*/ 3590364 w 8054788"/>
              <a:gd name="connsiteY155" fmla="*/ 2191871 h 2635624"/>
              <a:gd name="connsiteX156" fmla="*/ 3482788 w 8054788"/>
              <a:gd name="connsiteY156" fmla="*/ 2124636 h 2635624"/>
              <a:gd name="connsiteX157" fmla="*/ 3388658 w 8054788"/>
              <a:gd name="connsiteY157" fmla="*/ 2138083 h 2635624"/>
              <a:gd name="connsiteX158" fmla="*/ 2985247 w 8054788"/>
              <a:gd name="connsiteY158" fmla="*/ 2259106 h 2635624"/>
              <a:gd name="connsiteX159" fmla="*/ 2891117 w 8054788"/>
              <a:gd name="connsiteY159" fmla="*/ 2339789 h 2635624"/>
              <a:gd name="connsiteX160" fmla="*/ 2837329 w 8054788"/>
              <a:gd name="connsiteY160" fmla="*/ 2353236 h 2635624"/>
              <a:gd name="connsiteX161" fmla="*/ 2783541 w 8054788"/>
              <a:gd name="connsiteY161" fmla="*/ 2393577 h 2635624"/>
              <a:gd name="connsiteX162" fmla="*/ 2743200 w 8054788"/>
              <a:gd name="connsiteY162" fmla="*/ 2420471 h 2635624"/>
              <a:gd name="connsiteX163" fmla="*/ 2702858 w 8054788"/>
              <a:gd name="connsiteY163" fmla="*/ 2407024 h 2635624"/>
              <a:gd name="connsiteX164" fmla="*/ 2581835 w 8054788"/>
              <a:gd name="connsiteY164" fmla="*/ 2124636 h 2635624"/>
              <a:gd name="connsiteX165" fmla="*/ 2501152 w 8054788"/>
              <a:gd name="connsiteY165" fmla="*/ 2043953 h 2635624"/>
              <a:gd name="connsiteX166" fmla="*/ 2393576 w 8054788"/>
              <a:gd name="connsiteY166" fmla="*/ 2057400 h 2635624"/>
              <a:gd name="connsiteX167" fmla="*/ 2353235 w 8054788"/>
              <a:gd name="connsiteY167" fmla="*/ 2084294 h 2635624"/>
              <a:gd name="connsiteX168" fmla="*/ 2286000 w 8054788"/>
              <a:gd name="connsiteY168" fmla="*/ 2097742 h 2635624"/>
              <a:gd name="connsiteX169" fmla="*/ 2259105 w 8054788"/>
              <a:gd name="connsiteY169" fmla="*/ 2138083 h 2635624"/>
              <a:gd name="connsiteX170" fmla="*/ 2138082 w 8054788"/>
              <a:gd name="connsiteY170" fmla="*/ 2232212 h 2635624"/>
              <a:gd name="connsiteX171" fmla="*/ 2070847 w 8054788"/>
              <a:gd name="connsiteY171" fmla="*/ 2286000 h 2635624"/>
              <a:gd name="connsiteX172" fmla="*/ 1936376 w 8054788"/>
              <a:gd name="connsiteY172" fmla="*/ 2393577 h 2635624"/>
              <a:gd name="connsiteX173" fmla="*/ 1896035 w 8054788"/>
              <a:gd name="connsiteY173" fmla="*/ 2407024 h 2635624"/>
              <a:gd name="connsiteX174" fmla="*/ 1788458 w 8054788"/>
              <a:gd name="connsiteY174" fmla="*/ 2474259 h 2635624"/>
              <a:gd name="connsiteX175" fmla="*/ 1734670 w 8054788"/>
              <a:gd name="connsiteY175" fmla="*/ 2487706 h 2635624"/>
              <a:gd name="connsiteX176" fmla="*/ 1694329 w 8054788"/>
              <a:gd name="connsiteY176" fmla="*/ 2420471 h 2635624"/>
              <a:gd name="connsiteX177" fmla="*/ 1680882 w 8054788"/>
              <a:gd name="connsiteY177" fmla="*/ 2380130 h 2635624"/>
              <a:gd name="connsiteX178" fmla="*/ 1640541 w 8054788"/>
              <a:gd name="connsiteY178" fmla="*/ 2339789 h 2635624"/>
              <a:gd name="connsiteX179" fmla="*/ 1546411 w 8054788"/>
              <a:gd name="connsiteY179" fmla="*/ 2259106 h 2635624"/>
              <a:gd name="connsiteX180" fmla="*/ 1492623 w 8054788"/>
              <a:gd name="connsiteY180" fmla="*/ 2178424 h 2635624"/>
              <a:gd name="connsiteX181" fmla="*/ 1465729 w 8054788"/>
              <a:gd name="connsiteY181" fmla="*/ 2138083 h 2635624"/>
              <a:gd name="connsiteX182" fmla="*/ 1385047 w 8054788"/>
              <a:gd name="connsiteY182" fmla="*/ 2070847 h 2635624"/>
              <a:gd name="connsiteX183" fmla="*/ 1344705 w 8054788"/>
              <a:gd name="connsiteY183" fmla="*/ 1990165 h 2635624"/>
              <a:gd name="connsiteX184" fmla="*/ 1304364 w 8054788"/>
              <a:gd name="connsiteY184" fmla="*/ 1963271 h 2635624"/>
              <a:gd name="connsiteX185" fmla="*/ 1264023 w 8054788"/>
              <a:gd name="connsiteY185" fmla="*/ 2003612 h 2635624"/>
              <a:gd name="connsiteX186" fmla="*/ 1223682 w 8054788"/>
              <a:gd name="connsiteY186" fmla="*/ 2057400 h 2635624"/>
              <a:gd name="connsiteX187" fmla="*/ 1116105 w 8054788"/>
              <a:gd name="connsiteY187" fmla="*/ 2111189 h 2635624"/>
              <a:gd name="connsiteX188" fmla="*/ 1035423 w 8054788"/>
              <a:gd name="connsiteY188" fmla="*/ 2164977 h 2635624"/>
              <a:gd name="connsiteX189" fmla="*/ 860611 w 8054788"/>
              <a:gd name="connsiteY189" fmla="*/ 2178424 h 2635624"/>
              <a:gd name="connsiteX190" fmla="*/ 739588 w 8054788"/>
              <a:gd name="connsiteY190" fmla="*/ 2218765 h 2635624"/>
              <a:gd name="connsiteX191" fmla="*/ 658905 w 8054788"/>
              <a:gd name="connsiteY191" fmla="*/ 2245659 h 2635624"/>
              <a:gd name="connsiteX192" fmla="*/ 645458 w 8054788"/>
              <a:gd name="connsiteY192" fmla="*/ 2178424 h 2635624"/>
              <a:gd name="connsiteX193" fmla="*/ 618564 w 8054788"/>
              <a:gd name="connsiteY193" fmla="*/ 1896036 h 2635624"/>
              <a:gd name="connsiteX194" fmla="*/ 605117 w 8054788"/>
              <a:gd name="connsiteY194" fmla="*/ 1855694 h 2635624"/>
              <a:gd name="connsiteX195" fmla="*/ 551329 w 8054788"/>
              <a:gd name="connsiteY195" fmla="*/ 1775012 h 2635624"/>
              <a:gd name="connsiteX196" fmla="*/ 457200 w 8054788"/>
              <a:gd name="connsiteY196" fmla="*/ 1707777 h 2635624"/>
              <a:gd name="connsiteX197" fmla="*/ 389964 w 8054788"/>
              <a:gd name="connsiteY197" fmla="*/ 1667436 h 2635624"/>
              <a:gd name="connsiteX198" fmla="*/ 282388 w 8054788"/>
              <a:gd name="connsiteY198" fmla="*/ 1586753 h 2635624"/>
              <a:gd name="connsiteX199" fmla="*/ 121023 w 8054788"/>
              <a:gd name="connsiteY199" fmla="*/ 1492624 h 2635624"/>
              <a:gd name="connsiteX200" fmla="*/ 80682 w 8054788"/>
              <a:gd name="connsiteY200" fmla="*/ 1465730 h 2635624"/>
              <a:gd name="connsiteX201" fmla="*/ 0 w 8054788"/>
              <a:gd name="connsiteY201" fmla="*/ 1398494 h 2635624"/>
              <a:gd name="connsiteX202" fmla="*/ 67235 w 8054788"/>
              <a:gd name="connsiteY202" fmla="*/ 1317812 h 2635624"/>
              <a:gd name="connsiteX203" fmla="*/ 322729 w 8054788"/>
              <a:gd name="connsiteY203" fmla="*/ 1210236 h 2635624"/>
              <a:gd name="connsiteX204" fmla="*/ 376517 w 8054788"/>
              <a:gd name="connsiteY204" fmla="*/ 1183342 h 2635624"/>
              <a:gd name="connsiteX205" fmla="*/ 443752 w 8054788"/>
              <a:gd name="connsiteY205" fmla="*/ 1156447 h 2635624"/>
              <a:gd name="connsiteX206" fmla="*/ 524435 w 8054788"/>
              <a:gd name="connsiteY206" fmla="*/ 1129553 h 2635624"/>
              <a:gd name="connsiteX207" fmla="*/ 632011 w 8054788"/>
              <a:gd name="connsiteY207" fmla="*/ 1102659 h 2635624"/>
              <a:gd name="connsiteX208" fmla="*/ 618564 w 8054788"/>
              <a:gd name="connsiteY208" fmla="*/ 995083 h 2635624"/>
              <a:gd name="connsiteX209" fmla="*/ 605117 w 8054788"/>
              <a:gd name="connsiteY209" fmla="*/ 954742 h 2635624"/>
              <a:gd name="connsiteX210" fmla="*/ 578223 w 8054788"/>
              <a:gd name="connsiteY210" fmla="*/ 860612 h 2635624"/>
              <a:gd name="connsiteX211" fmla="*/ 564776 w 8054788"/>
              <a:gd name="connsiteY211" fmla="*/ 806824 h 2635624"/>
              <a:gd name="connsiteX212" fmla="*/ 551329 w 8054788"/>
              <a:gd name="connsiteY212" fmla="*/ 726142 h 2635624"/>
              <a:gd name="connsiteX213" fmla="*/ 524435 w 8054788"/>
              <a:gd name="connsiteY213" fmla="*/ 658906 h 2635624"/>
              <a:gd name="connsiteX214" fmla="*/ 497541 w 8054788"/>
              <a:gd name="connsiteY214" fmla="*/ 551330 h 2635624"/>
              <a:gd name="connsiteX215" fmla="*/ 484094 w 8054788"/>
              <a:gd name="connsiteY215" fmla="*/ 510989 h 2635624"/>
              <a:gd name="connsiteX216" fmla="*/ 470647 w 8054788"/>
              <a:gd name="connsiteY216" fmla="*/ 457200 h 2635624"/>
              <a:gd name="connsiteX217" fmla="*/ 484094 w 8054788"/>
              <a:gd name="connsiteY217" fmla="*/ 403412 h 2635624"/>
              <a:gd name="connsiteX218" fmla="*/ 618564 w 8054788"/>
              <a:gd name="connsiteY218" fmla="*/ 403412 h 2635624"/>
              <a:gd name="connsiteX219" fmla="*/ 793376 w 8054788"/>
              <a:gd name="connsiteY219" fmla="*/ 497542 h 2635624"/>
              <a:gd name="connsiteX220" fmla="*/ 874058 w 8054788"/>
              <a:gd name="connsiteY220" fmla="*/ 524436 h 2635624"/>
              <a:gd name="connsiteX221" fmla="*/ 968188 w 8054788"/>
              <a:gd name="connsiteY221" fmla="*/ 537883 h 2635624"/>
              <a:gd name="connsiteX222" fmla="*/ 1035423 w 8054788"/>
              <a:gd name="connsiteY222" fmla="*/ 564777 h 2635624"/>
              <a:gd name="connsiteX223" fmla="*/ 1143000 w 8054788"/>
              <a:gd name="connsiteY223" fmla="*/ 591671 h 2635624"/>
              <a:gd name="connsiteX224" fmla="*/ 1183341 w 8054788"/>
              <a:gd name="connsiteY224" fmla="*/ 591671 h 26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8054788" h="2635624">
                <a:moveTo>
                  <a:pt x="1062317" y="632012"/>
                </a:moveTo>
                <a:cubicBezTo>
                  <a:pt x="1071282" y="587189"/>
                  <a:pt x="1073837" y="540590"/>
                  <a:pt x="1089211" y="497542"/>
                </a:cubicBezTo>
                <a:cubicBezTo>
                  <a:pt x="1096749" y="476436"/>
                  <a:pt x="1116525" y="461990"/>
                  <a:pt x="1129552" y="443753"/>
                </a:cubicBezTo>
                <a:cubicBezTo>
                  <a:pt x="1138946" y="430602"/>
                  <a:pt x="1148429" y="417444"/>
                  <a:pt x="1156447" y="403412"/>
                </a:cubicBezTo>
                <a:cubicBezTo>
                  <a:pt x="1166393" y="386008"/>
                  <a:pt x="1171690" y="365936"/>
                  <a:pt x="1183341" y="349624"/>
                </a:cubicBezTo>
                <a:cubicBezTo>
                  <a:pt x="1194394" y="334149"/>
                  <a:pt x="1211508" y="323892"/>
                  <a:pt x="1223682" y="309283"/>
                </a:cubicBezTo>
                <a:cubicBezTo>
                  <a:pt x="1234028" y="296868"/>
                  <a:pt x="1240480" y="281562"/>
                  <a:pt x="1250576" y="268942"/>
                </a:cubicBezTo>
                <a:cubicBezTo>
                  <a:pt x="1258496" y="259042"/>
                  <a:pt x="1269550" y="251947"/>
                  <a:pt x="1277470" y="242047"/>
                </a:cubicBezTo>
                <a:cubicBezTo>
                  <a:pt x="1287566" y="229427"/>
                  <a:pt x="1294970" y="214857"/>
                  <a:pt x="1304364" y="201706"/>
                </a:cubicBezTo>
                <a:cubicBezTo>
                  <a:pt x="1332470" y="162358"/>
                  <a:pt x="1377889" y="108446"/>
                  <a:pt x="1398494" y="67236"/>
                </a:cubicBezTo>
                <a:lnTo>
                  <a:pt x="1425388" y="13447"/>
                </a:lnTo>
                <a:cubicBezTo>
                  <a:pt x="1469128" y="100928"/>
                  <a:pt x="1484603" y="139898"/>
                  <a:pt x="1573305" y="228600"/>
                </a:cubicBezTo>
                <a:cubicBezTo>
                  <a:pt x="1595717" y="251012"/>
                  <a:pt x="1614169" y="278255"/>
                  <a:pt x="1640541" y="295836"/>
                </a:cubicBezTo>
                <a:cubicBezTo>
                  <a:pt x="1668944" y="314772"/>
                  <a:pt x="1704137" y="320911"/>
                  <a:pt x="1734670" y="336177"/>
                </a:cubicBezTo>
                <a:cubicBezTo>
                  <a:pt x="1749125" y="343405"/>
                  <a:pt x="1760556" y="355843"/>
                  <a:pt x="1775011" y="363071"/>
                </a:cubicBezTo>
                <a:cubicBezTo>
                  <a:pt x="1802578" y="376854"/>
                  <a:pt x="1857015" y="384850"/>
                  <a:pt x="1882588" y="389965"/>
                </a:cubicBezTo>
                <a:cubicBezTo>
                  <a:pt x="1896035" y="398930"/>
                  <a:pt x="1909778" y="407465"/>
                  <a:pt x="1922929" y="416859"/>
                </a:cubicBezTo>
                <a:cubicBezTo>
                  <a:pt x="1941166" y="429886"/>
                  <a:pt x="1956671" y="447177"/>
                  <a:pt x="1976717" y="457200"/>
                </a:cubicBezTo>
                <a:cubicBezTo>
                  <a:pt x="1993247" y="465465"/>
                  <a:pt x="2012576" y="466165"/>
                  <a:pt x="2030505" y="470647"/>
                </a:cubicBezTo>
                <a:cubicBezTo>
                  <a:pt x="2052917" y="488577"/>
                  <a:pt x="2073402" y="509224"/>
                  <a:pt x="2097741" y="524436"/>
                </a:cubicBezTo>
                <a:cubicBezTo>
                  <a:pt x="2109761" y="531948"/>
                  <a:pt x="2125054" y="532299"/>
                  <a:pt x="2138082" y="537883"/>
                </a:cubicBezTo>
                <a:cubicBezTo>
                  <a:pt x="2156507" y="545779"/>
                  <a:pt x="2173941" y="555812"/>
                  <a:pt x="2191870" y="564777"/>
                </a:cubicBezTo>
                <a:cubicBezTo>
                  <a:pt x="2205317" y="551330"/>
                  <a:pt x="2221662" y="540259"/>
                  <a:pt x="2232211" y="524436"/>
                </a:cubicBezTo>
                <a:cubicBezTo>
                  <a:pt x="2293752" y="432123"/>
                  <a:pt x="2172316" y="543989"/>
                  <a:pt x="2286000" y="430306"/>
                </a:cubicBezTo>
                <a:cubicBezTo>
                  <a:pt x="2307133" y="409173"/>
                  <a:pt x="2356398" y="389702"/>
                  <a:pt x="2380129" y="376518"/>
                </a:cubicBezTo>
                <a:cubicBezTo>
                  <a:pt x="2475296" y="323647"/>
                  <a:pt x="2413463" y="344652"/>
                  <a:pt x="2501152" y="322730"/>
                </a:cubicBezTo>
                <a:cubicBezTo>
                  <a:pt x="2514599" y="309283"/>
                  <a:pt x="2525671" y="292938"/>
                  <a:pt x="2541494" y="282389"/>
                </a:cubicBezTo>
                <a:cubicBezTo>
                  <a:pt x="2662781" y="201532"/>
                  <a:pt x="2495229" y="347838"/>
                  <a:pt x="2622176" y="242047"/>
                </a:cubicBezTo>
                <a:cubicBezTo>
                  <a:pt x="2636785" y="229873"/>
                  <a:pt x="2646694" y="212255"/>
                  <a:pt x="2662517" y="201706"/>
                </a:cubicBezTo>
                <a:cubicBezTo>
                  <a:pt x="2674311" y="193843"/>
                  <a:pt x="2690180" y="194598"/>
                  <a:pt x="2702858" y="188259"/>
                </a:cubicBezTo>
                <a:cubicBezTo>
                  <a:pt x="2807128" y="136124"/>
                  <a:pt x="2682144" y="181717"/>
                  <a:pt x="2783541" y="147918"/>
                </a:cubicBezTo>
                <a:cubicBezTo>
                  <a:pt x="2796988" y="134471"/>
                  <a:pt x="2811708" y="122186"/>
                  <a:pt x="2823882" y="107577"/>
                </a:cubicBezTo>
                <a:cubicBezTo>
                  <a:pt x="2834228" y="95162"/>
                  <a:pt x="2839348" y="78664"/>
                  <a:pt x="2850776" y="67236"/>
                </a:cubicBezTo>
                <a:cubicBezTo>
                  <a:pt x="2866623" y="51388"/>
                  <a:pt x="2886327" y="39921"/>
                  <a:pt x="2904564" y="26894"/>
                </a:cubicBezTo>
                <a:cubicBezTo>
                  <a:pt x="2917715" y="17500"/>
                  <a:pt x="2961066" y="0"/>
                  <a:pt x="2944905" y="0"/>
                </a:cubicBezTo>
                <a:cubicBezTo>
                  <a:pt x="2924859" y="0"/>
                  <a:pt x="2909435" y="18753"/>
                  <a:pt x="2891117" y="26894"/>
                </a:cubicBezTo>
                <a:cubicBezTo>
                  <a:pt x="2869059" y="36698"/>
                  <a:pt x="2846294" y="44824"/>
                  <a:pt x="2823882" y="53789"/>
                </a:cubicBezTo>
                <a:cubicBezTo>
                  <a:pt x="2819400" y="80683"/>
                  <a:pt x="2808171" y="107300"/>
                  <a:pt x="2810435" y="134471"/>
                </a:cubicBezTo>
                <a:cubicBezTo>
                  <a:pt x="2811063" y="142010"/>
                  <a:pt x="2839491" y="242004"/>
                  <a:pt x="2864223" y="255494"/>
                </a:cubicBezTo>
                <a:cubicBezTo>
                  <a:pt x="2901554" y="275857"/>
                  <a:pt x="2942870" y="292305"/>
                  <a:pt x="2985247" y="295836"/>
                </a:cubicBezTo>
                <a:lnTo>
                  <a:pt x="3307976" y="322730"/>
                </a:lnTo>
                <a:cubicBezTo>
                  <a:pt x="3403009" y="341737"/>
                  <a:pt x="3353529" y="328950"/>
                  <a:pt x="3455894" y="363071"/>
                </a:cubicBezTo>
                <a:lnTo>
                  <a:pt x="3496235" y="376518"/>
                </a:lnTo>
                <a:cubicBezTo>
                  <a:pt x="3482788" y="381000"/>
                  <a:pt x="3460376" y="376518"/>
                  <a:pt x="3455894" y="389965"/>
                </a:cubicBezTo>
                <a:cubicBezTo>
                  <a:pt x="3448666" y="411648"/>
                  <a:pt x="3446485" y="457200"/>
                  <a:pt x="3469341" y="457200"/>
                </a:cubicBezTo>
                <a:cubicBezTo>
                  <a:pt x="3498042" y="457200"/>
                  <a:pt x="3505908" y="412926"/>
                  <a:pt x="3523129" y="389965"/>
                </a:cubicBezTo>
                <a:cubicBezTo>
                  <a:pt x="3532826" y="377036"/>
                  <a:pt x="3538595" y="361052"/>
                  <a:pt x="3550023" y="349624"/>
                </a:cubicBezTo>
                <a:cubicBezTo>
                  <a:pt x="3599757" y="299890"/>
                  <a:pt x="3614744" y="297093"/>
                  <a:pt x="3671047" y="268942"/>
                </a:cubicBezTo>
                <a:cubicBezTo>
                  <a:pt x="3733984" y="206003"/>
                  <a:pt x="3656822" y="275148"/>
                  <a:pt x="3738282" y="228600"/>
                </a:cubicBezTo>
                <a:cubicBezTo>
                  <a:pt x="3757741" y="217481"/>
                  <a:pt x="3773643" y="201016"/>
                  <a:pt x="3792070" y="188259"/>
                </a:cubicBezTo>
                <a:cubicBezTo>
                  <a:pt x="3831933" y="160661"/>
                  <a:pt x="3872753" y="134471"/>
                  <a:pt x="3913094" y="107577"/>
                </a:cubicBezTo>
                <a:cubicBezTo>
                  <a:pt x="3926541" y="98612"/>
                  <a:pt x="3937588" y="83852"/>
                  <a:pt x="3953435" y="80683"/>
                </a:cubicBezTo>
                <a:lnTo>
                  <a:pt x="4020670" y="67236"/>
                </a:lnTo>
                <a:cubicBezTo>
                  <a:pt x="4034117" y="58271"/>
                  <a:pt x="4045070" y="37685"/>
                  <a:pt x="4061011" y="40342"/>
                </a:cubicBezTo>
                <a:cubicBezTo>
                  <a:pt x="4079769" y="43468"/>
                  <a:pt x="4089178" y="66074"/>
                  <a:pt x="4101352" y="80683"/>
                </a:cubicBezTo>
                <a:cubicBezTo>
                  <a:pt x="4111698" y="93099"/>
                  <a:pt x="4117605" y="108861"/>
                  <a:pt x="4128247" y="121024"/>
                </a:cubicBezTo>
                <a:cubicBezTo>
                  <a:pt x="4149118" y="144877"/>
                  <a:pt x="4173070" y="165847"/>
                  <a:pt x="4195482" y="188259"/>
                </a:cubicBezTo>
                <a:cubicBezTo>
                  <a:pt x="4199964" y="201706"/>
                  <a:pt x="4199704" y="217838"/>
                  <a:pt x="4208929" y="228600"/>
                </a:cubicBezTo>
                <a:cubicBezTo>
                  <a:pt x="4253844" y="281001"/>
                  <a:pt x="4284140" y="285579"/>
                  <a:pt x="4343400" y="309283"/>
                </a:cubicBezTo>
                <a:cubicBezTo>
                  <a:pt x="4361329" y="327212"/>
                  <a:pt x="4377090" y="347611"/>
                  <a:pt x="4397188" y="363071"/>
                </a:cubicBezTo>
                <a:cubicBezTo>
                  <a:pt x="4498754" y="441199"/>
                  <a:pt x="4481351" y="431466"/>
                  <a:pt x="4558552" y="457200"/>
                </a:cubicBezTo>
                <a:cubicBezTo>
                  <a:pt x="4623769" y="522417"/>
                  <a:pt x="4591243" y="496924"/>
                  <a:pt x="4652682" y="537883"/>
                </a:cubicBezTo>
                <a:cubicBezTo>
                  <a:pt x="4750074" y="505419"/>
                  <a:pt x="4680344" y="530775"/>
                  <a:pt x="4854388" y="443753"/>
                </a:cubicBezTo>
                <a:cubicBezTo>
                  <a:pt x="4872317" y="434788"/>
                  <a:pt x="4889672" y="424569"/>
                  <a:pt x="4908176" y="416859"/>
                </a:cubicBezTo>
                <a:cubicBezTo>
                  <a:pt x="5082625" y="344172"/>
                  <a:pt x="5014261" y="368051"/>
                  <a:pt x="5109882" y="336177"/>
                </a:cubicBezTo>
                <a:cubicBezTo>
                  <a:pt x="5136776" y="372036"/>
                  <a:pt x="5154705" y="416859"/>
                  <a:pt x="5190564" y="443753"/>
                </a:cubicBezTo>
                <a:cubicBezTo>
                  <a:pt x="5208493" y="457200"/>
                  <a:pt x="5226115" y="471067"/>
                  <a:pt x="5244352" y="484094"/>
                </a:cubicBezTo>
                <a:cubicBezTo>
                  <a:pt x="5257503" y="493488"/>
                  <a:pt x="5272423" y="500471"/>
                  <a:pt x="5284694" y="510989"/>
                </a:cubicBezTo>
                <a:cubicBezTo>
                  <a:pt x="5303946" y="527490"/>
                  <a:pt x="5319230" y="548276"/>
                  <a:pt x="5338482" y="564777"/>
                </a:cubicBezTo>
                <a:cubicBezTo>
                  <a:pt x="5469531" y="677105"/>
                  <a:pt x="5279278" y="492126"/>
                  <a:pt x="5419164" y="632012"/>
                </a:cubicBezTo>
                <a:cubicBezTo>
                  <a:pt x="5450541" y="623047"/>
                  <a:pt x="5483587" y="618621"/>
                  <a:pt x="5513294" y="605118"/>
                </a:cubicBezTo>
                <a:cubicBezTo>
                  <a:pt x="5552297" y="587389"/>
                  <a:pt x="5576689" y="551755"/>
                  <a:pt x="5607423" y="524436"/>
                </a:cubicBezTo>
                <a:cubicBezTo>
                  <a:pt x="5669338" y="469400"/>
                  <a:pt x="5687087" y="453611"/>
                  <a:pt x="5755341" y="416859"/>
                </a:cubicBezTo>
                <a:cubicBezTo>
                  <a:pt x="5873652" y="353154"/>
                  <a:pt x="5853839" y="366097"/>
                  <a:pt x="5983941" y="322730"/>
                </a:cubicBezTo>
                <a:lnTo>
                  <a:pt x="6024282" y="309283"/>
                </a:lnTo>
                <a:cubicBezTo>
                  <a:pt x="6046694" y="318248"/>
                  <a:pt x="6074449" y="319109"/>
                  <a:pt x="6091517" y="336177"/>
                </a:cubicBezTo>
                <a:cubicBezTo>
                  <a:pt x="6104585" y="349245"/>
                  <a:pt x="6097684" y="372978"/>
                  <a:pt x="6104964" y="389965"/>
                </a:cubicBezTo>
                <a:cubicBezTo>
                  <a:pt x="6111330" y="404820"/>
                  <a:pt x="6123840" y="416274"/>
                  <a:pt x="6131858" y="430306"/>
                </a:cubicBezTo>
                <a:cubicBezTo>
                  <a:pt x="6179056" y="512903"/>
                  <a:pt x="6133383" y="458725"/>
                  <a:pt x="6199094" y="524436"/>
                </a:cubicBezTo>
                <a:cubicBezTo>
                  <a:pt x="6207312" y="549089"/>
                  <a:pt x="6223824" y="622212"/>
                  <a:pt x="6252882" y="645459"/>
                </a:cubicBezTo>
                <a:cubicBezTo>
                  <a:pt x="6263950" y="654314"/>
                  <a:pt x="6279776" y="654424"/>
                  <a:pt x="6293223" y="658906"/>
                </a:cubicBezTo>
                <a:lnTo>
                  <a:pt x="6373905" y="632012"/>
                </a:lnTo>
                <a:cubicBezTo>
                  <a:pt x="6387352" y="627530"/>
                  <a:pt x="6401421" y="624601"/>
                  <a:pt x="6414247" y="618565"/>
                </a:cubicBezTo>
                <a:cubicBezTo>
                  <a:pt x="6490447" y="582706"/>
                  <a:pt x="6567523" y="548652"/>
                  <a:pt x="6642847" y="510989"/>
                </a:cubicBezTo>
                <a:cubicBezTo>
                  <a:pt x="6697709" y="483557"/>
                  <a:pt x="6733670" y="462784"/>
                  <a:pt x="6790764" y="443753"/>
                </a:cubicBezTo>
                <a:cubicBezTo>
                  <a:pt x="6867256" y="418256"/>
                  <a:pt x="6925695" y="407792"/>
                  <a:pt x="7005917" y="389965"/>
                </a:cubicBezTo>
                <a:cubicBezTo>
                  <a:pt x="7023846" y="398930"/>
                  <a:pt x="7046872" y="401460"/>
                  <a:pt x="7059705" y="416859"/>
                </a:cubicBezTo>
                <a:cubicBezTo>
                  <a:pt x="7071536" y="431057"/>
                  <a:pt x="7067841" y="452945"/>
                  <a:pt x="7073152" y="470647"/>
                </a:cubicBezTo>
                <a:cubicBezTo>
                  <a:pt x="7081538" y="498601"/>
                  <a:pt x="7117079" y="622823"/>
                  <a:pt x="7153835" y="632012"/>
                </a:cubicBezTo>
                <a:lnTo>
                  <a:pt x="7207623" y="645459"/>
                </a:lnTo>
                <a:cubicBezTo>
                  <a:pt x="7430249" y="613655"/>
                  <a:pt x="7165411" y="645459"/>
                  <a:pt x="7584141" y="645459"/>
                </a:cubicBezTo>
                <a:cubicBezTo>
                  <a:pt x="7602622" y="645459"/>
                  <a:pt x="7619699" y="635050"/>
                  <a:pt x="7637929" y="632012"/>
                </a:cubicBezTo>
                <a:cubicBezTo>
                  <a:pt x="7718496" y="618584"/>
                  <a:pt x="7829825" y="611538"/>
                  <a:pt x="7906870" y="605118"/>
                </a:cubicBezTo>
                <a:cubicBezTo>
                  <a:pt x="7897905" y="623047"/>
                  <a:pt x="7887014" y="640137"/>
                  <a:pt x="7879976" y="658906"/>
                </a:cubicBezTo>
                <a:cubicBezTo>
                  <a:pt x="7865362" y="697876"/>
                  <a:pt x="7861533" y="755349"/>
                  <a:pt x="7853082" y="793377"/>
                </a:cubicBezTo>
                <a:cubicBezTo>
                  <a:pt x="7850007" y="807214"/>
                  <a:pt x="7842710" y="819881"/>
                  <a:pt x="7839635" y="833718"/>
                </a:cubicBezTo>
                <a:cubicBezTo>
                  <a:pt x="7833720" y="860334"/>
                  <a:pt x="7830670" y="887506"/>
                  <a:pt x="7826188" y="914400"/>
                </a:cubicBezTo>
                <a:cubicBezTo>
                  <a:pt x="7844586" y="926665"/>
                  <a:pt x="7909890" y="969124"/>
                  <a:pt x="7920317" y="981636"/>
                </a:cubicBezTo>
                <a:cubicBezTo>
                  <a:pt x="7929391" y="992525"/>
                  <a:pt x="7927425" y="1009299"/>
                  <a:pt x="7933764" y="1021977"/>
                </a:cubicBezTo>
                <a:cubicBezTo>
                  <a:pt x="7940992" y="1036432"/>
                  <a:pt x="7949921" y="1050239"/>
                  <a:pt x="7960658" y="1062318"/>
                </a:cubicBezTo>
                <a:cubicBezTo>
                  <a:pt x="7985927" y="1090745"/>
                  <a:pt x="8041341" y="1143000"/>
                  <a:pt x="8041341" y="1143000"/>
                </a:cubicBezTo>
                <a:cubicBezTo>
                  <a:pt x="8045823" y="1156447"/>
                  <a:pt x="8054788" y="1169167"/>
                  <a:pt x="8054788" y="1183342"/>
                </a:cubicBezTo>
                <a:cubicBezTo>
                  <a:pt x="8054788" y="1247226"/>
                  <a:pt x="8040308" y="1309530"/>
                  <a:pt x="8027894" y="1371600"/>
                </a:cubicBezTo>
                <a:cubicBezTo>
                  <a:pt x="8001197" y="1638576"/>
                  <a:pt x="8028850" y="1406208"/>
                  <a:pt x="8001000" y="1573306"/>
                </a:cubicBezTo>
                <a:cubicBezTo>
                  <a:pt x="7995789" y="1604570"/>
                  <a:pt x="7994679" y="1636552"/>
                  <a:pt x="7987552" y="1667436"/>
                </a:cubicBezTo>
                <a:cubicBezTo>
                  <a:pt x="7981177" y="1695059"/>
                  <a:pt x="7960658" y="1748118"/>
                  <a:pt x="7960658" y="1748118"/>
                </a:cubicBezTo>
                <a:cubicBezTo>
                  <a:pt x="7977053" y="1928463"/>
                  <a:pt x="7985966" y="1949861"/>
                  <a:pt x="7960658" y="2164977"/>
                </a:cubicBezTo>
                <a:cubicBezTo>
                  <a:pt x="7959002" y="2179054"/>
                  <a:pt x="7951693" y="2138083"/>
                  <a:pt x="7947211" y="2124636"/>
                </a:cubicBezTo>
                <a:cubicBezTo>
                  <a:pt x="7874786" y="2131220"/>
                  <a:pt x="7810591" y="2113339"/>
                  <a:pt x="7758952" y="2164977"/>
                </a:cubicBezTo>
                <a:cubicBezTo>
                  <a:pt x="7747524" y="2176405"/>
                  <a:pt x="7741023" y="2191871"/>
                  <a:pt x="7732058" y="2205318"/>
                </a:cubicBezTo>
                <a:cubicBezTo>
                  <a:pt x="7726943" y="2230892"/>
                  <a:pt x="7718947" y="2285328"/>
                  <a:pt x="7705164" y="2312894"/>
                </a:cubicBezTo>
                <a:cubicBezTo>
                  <a:pt x="7693475" y="2336271"/>
                  <a:pt x="7677516" y="2357282"/>
                  <a:pt x="7664823" y="2380130"/>
                </a:cubicBezTo>
                <a:cubicBezTo>
                  <a:pt x="7640079" y="2424669"/>
                  <a:pt x="7641995" y="2444654"/>
                  <a:pt x="7597588" y="2474259"/>
                </a:cubicBezTo>
                <a:cubicBezTo>
                  <a:pt x="7585794" y="2482122"/>
                  <a:pt x="7570694" y="2483224"/>
                  <a:pt x="7557247" y="2487706"/>
                </a:cubicBezTo>
                <a:cubicBezTo>
                  <a:pt x="7548282" y="2478741"/>
                  <a:pt x="7540669" y="2468181"/>
                  <a:pt x="7530352" y="2460812"/>
                </a:cubicBezTo>
                <a:cubicBezTo>
                  <a:pt x="7474393" y="2420842"/>
                  <a:pt x="7457854" y="2418366"/>
                  <a:pt x="7395882" y="2393577"/>
                </a:cubicBezTo>
                <a:cubicBezTo>
                  <a:pt x="7377953" y="2375648"/>
                  <a:pt x="7358595" y="2359041"/>
                  <a:pt x="7342094" y="2339789"/>
                </a:cubicBezTo>
                <a:cubicBezTo>
                  <a:pt x="7288001" y="2276679"/>
                  <a:pt x="7323709" y="2249914"/>
                  <a:pt x="7207623" y="2191871"/>
                </a:cubicBezTo>
                <a:cubicBezTo>
                  <a:pt x="7139380" y="2157749"/>
                  <a:pt x="7170514" y="2176096"/>
                  <a:pt x="7113494" y="2138083"/>
                </a:cubicBezTo>
                <a:cubicBezTo>
                  <a:pt x="7092800" y="2141039"/>
                  <a:pt x="7010316" y="2147095"/>
                  <a:pt x="6979023" y="2164977"/>
                </a:cubicBezTo>
                <a:cubicBezTo>
                  <a:pt x="6865050" y="2230105"/>
                  <a:pt x="6977389" y="2187933"/>
                  <a:pt x="6884894" y="2218765"/>
                </a:cubicBezTo>
                <a:cubicBezTo>
                  <a:pt x="6862482" y="2241177"/>
                  <a:pt x="6842780" y="2266675"/>
                  <a:pt x="6817658" y="2286000"/>
                </a:cubicBezTo>
                <a:cubicBezTo>
                  <a:pt x="6784141" y="2311783"/>
                  <a:pt x="6746608" y="2331929"/>
                  <a:pt x="6710082" y="2353236"/>
                </a:cubicBezTo>
                <a:cubicBezTo>
                  <a:pt x="6644218" y="2391657"/>
                  <a:pt x="6645828" y="2373732"/>
                  <a:pt x="6575611" y="2433918"/>
                </a:cubicBezTo>
                <a:cubicBezTo>
                  <a:pt x="6426578" y="2561660"/>
                  <a:pt x="6527578" y="2526607"/>
                  <a:pt x="6414247" y="2554942"/>
                </a:cubicBezTo>
                <a:cubicBezTo>
                  <a:pt x="6287289" y="2634290"/>
                  <a:pt x="6348135" y="2613884"/>
                  <a:pt x="6239435" y="2635624"/>
                </a:cubicBezTo>
                <a:cubicBezTo>
                  <a:pt x="6221506" y="2631142"/>
                  <a:pt x="6201319" y="2631972"/>
                  <a:pt x="6185647" y="2622177"/>
                </a:cubicBezTo>
                <a:cubicBezTo>
                  <a:pt x="6142428" y="2595165"/>
                  <a:pt x="6089061" y="2506843"/>
                  <a:pt x="6064623" y="2474259"/>
                </a:cubicBezTo>
                <a:cubicBezTo>
                  <a:pt x="6047403" y="2451298"/>
                  <a:pt x="6030035" y="2428357"/>
                  <a:pt x="6010835" y="2407024"/>
                </a:cubicBezTo>
                <a:cubicBezTo>
                  <a:pt x="5989632" y="2383465"/>
                  <a:pt x="5963400" y="2364539"/>
                  <a:pt x="5943600" y="2339789"/>
                </a:cubicBezTo>
                <a:cubicBezTo>
                  <a:pt x="5927272" y="2319380"/>
                  <a:pt x="5918631" y="2293691"/>
                  <a:pt x="5903258" y="2272553"/>
                </a:cubicBezTo>
                <a:cubicBezTo>
                  <a:pt x="5882667" y="2244241"/>
                  <a:pt x="5864335" y="2212462"/>
                  <a:pt x="5836023" y="2191871"/>
                </a:cubicBezTo>
                <a:cubicBezTo>
                  <a:pt x="5813096" y="2175197"/>
                  <a:pt x="5755341" y="2164977"/>
                  <a:pt x="5755341" y="2164977"/>
                </a:cubicBezTo>
                <a:cubicBezTo>
                  <a:pt x="5723098" y="2175725"/>
                  <a:pt x="5689330" y="2184868"/>
                  <a:pt x="5661211" y="2205318"/>
                </a:cubicBezTo>
                <a:cubicBezTo>
                  <a:pt x="5627790" y="2229624"/>
                  <a:pt x="5599351" y="2260184"/>
                  <a:pt x="5567082" y="2286000"/>
                </a:cubicBezTo>
                <a:cubicBezTo>
                  <a:pt x="5532081" y="2314001"/>
                  <a:pt x="5495033" y="2339353"/>
                  <a:pt x="5459505" y="2366683"/>
                </a:cubicBezTo>
                <a:cubicBezTo>
                  <a:pt x="5436756" y="2384182"/>
                  <a:pt x="5414838" y="2402739"/>
                  <a:pt x="5392270" y="2420471"/>
                </a:cubicBezTo>
                <a:cubicBezTo>
                  <a:pt x="5352084" y="2452046"/>
                  <a:pt x="5313770" y="2486252"/>
                  <a:pt x="5271247" y="2514600"/>
                </a:cubicBezTo>
                <a:cubicBezTo>
                  <a:pt x="5257800" y="2523565"/>
                  <a:pt x="5245674" y="2534930"/>
                  <a:pt x="5230905" y="2541494"/>
                </a:cubicBezTo>
                <a:cubicBezTo>
                  <a:pt x="5205000" y="2553008"/>
                  <a:pt x="5150223" y="2568389"/>
                  <a:pt x="5150223" y="2568389"/>
                </a:cubicBezTo>
                <a:cubicBezTo>
                  <a:pt x="5029541" y="2508046"/>
                  <a:pt x="5164850" y="2579712"/>
                  <a:pt x="5042647" y="2501153"/>
                </a:cubicBezTo>
                <a:cubicBezTo>
                  <a:pt x="4891796" y="2404178"/>
                  <a:pt x="4854357" y="2406993"/>
                  <a:pt x="4706470" y="2259106"/>
                </a:cubicBezTo>
                <a:cubicBezTo>
                  <a:pt x="4693023" y="2245659"/>
                  <a:pt x="4678303" y="2233374"/>
                  <a:pt x="4666129" y="2218765"/>
                </a:cubicBezTo>
                <a:cubicBezTo>
                  <a:pt x="4655783" y="2206350"/>
                  <a:pt x="4652940" y="2186989"/>
                  <a:pt x="4639235" y="2178424"/>
                </a:cubicBezTo>
                <a:cubicBezTo>
                  <a:pt x="4600771" y="2154384"/>
                  <a:pt x="4534832" y="2148962"/>
                  <a:pt x="4491317" y="2138083"/>
                </a:cubicBezTo>
                <a:cubicBezTo>
                  <a:pt x="4477566" y="2134645"/>
                  <a:pt x="4464423" y="2129118"/>
                  <a:pt x="4450976" y="2124636"/>
                </a:cubicBezTo>
                <a:cubicBezTo>
                  <a:pt x="4324211" y="2293657"/>
                  <a:pt x="4481177" y="2105629"/>
                  <a:pt x="4370294" y="2191871"/>
                </a:cubicBezTo>
                <a:cubicBezTo>
                  <a:pt x="4273685" y="2267010"/>
                  <a:pt x="4320084" y="2262337"/>
                  <a:pt x="4235823" y="2312894"/>
                </a:cubicBezTo>
                <a:cubicBezTo>
                  <a:pt x="4160297" y="2358210"/>
                  <a:pt x="4032419" y="2399425"/>
                  <a:pt x="3966882" y="2433918"/>
                </a:cubicBezTo>
                <a:cubicBezTo>
                  <a:pt x="3941484" y="2447285"/>
                  <a:pt x="3924736" y="2473768"/>
                  <a:pt x="3899647" y="2487706"/>
                </a:cubicBezTo>
                <a:cubicBezTo>
                  <a:pt x="3883491" y="2496681"/>
                  <a:pt x="3863688" y="2496290"/>
                  <a:pt x="3845858" y="2501153"/>
                </a:cubicBezTo>
                <a:cubicBezTo>
                  <a:pt x="3814376" y="2509739"/>
                  <a:pt x="3783105" y="2519082"/>
                  <a:pt x="3751729" y="2528047"/>
                </a:cubicBezTo>
                <a:cubicBezTo>
                  <a:pt x="3738282" y="2523565"/>
                  <a:pt x="3719627" y="2526134"/>
                  <a:pt x="3711388" y="2514600"/>
                </a:cubicBezTo>
                <a:cubicBezTo>
                  <a:pt x="3691904" y="2487322"/>
                  <a:pt x="3682729" y="2415175"/>
                  <a:pt x="3671047" y="2380130"/>
                </a:cubicBezTo>
                <a:cubicBezTo>
                  <a:pt x="3644473" y="2300409"/>
                  <a:pt x="3648498" y="2329396"/>
                  <a:pt x="3617258" y="2259106"/>
                </a:cubicBezTo>
                <a:cubicBezTo>
                  <a:pt x="3607455" y="2237048"/>
                  <a:pt x="3604847" y="2211181"/>
                  <a:pt x="3590364" y="2191871"/>
                </a:cubicBezTo>
                <a:cubicBezTo>
                  <a:pt x="3569417" y="2163941"/>
                  <a:pt x="3512905" y="2139694"/>
                  <a:pt x="3482788" y="2124636"/>
                </a:cubicBezTo>
                <a:cubicBezTo>
                  <a:pt x="3451411" y="2129118"/>
                  <a:pt x="3419598" y="2131207"/>
                  <a:pt x="3388658" y="2138083"/>
                </a:cubicBezTo>
                <a:cubicBezTo>
                  <a:pt x="3280931" y="2162022"/>
                  <a:pt x="3068670" y="2232762"/>
                  <a:pt x="2985247" y="2259106"/>
                </a:cubicBezTo>
                <a:cubicBezTo>
                  <a:pt x="2958335" y="2286017"/>
                  <a:pt x="2925614" y="2322540"/>
                  <a:pt x="2891117" y="2339789"/>
                </a:cubicBezTo>
                <a:cubicBezTo>
                  <a:pt x="2874587" y="2348054"/>
                  <a:pt x="2855258" y="2348754"/>
                  <a:pt x="2837329" y="2353236"/>
                </a:cubicBezTo>
                <a:cubicBezTo>
                  <a:pt x="2819400" y="2366683"/>
                  <a:pt x="2801778" y="2380550"/>
                  <a:pt x="2783541" y="2393577"/>
                </a:cubicBezTo>
                <a:cubicBezTo>
                  <a:pt x="2770390" y="2402971"/>
                  <a:pt x="2759141" y="2417814"/>
                  <a:pt x="2743200" y="2420471"/>
                </a:cubicBezTo>
                <a:cubicBezTo>
                  <a:pt x="2729218" y="2422801"/>
                  <a:pt x="2716305" y="2411506"/>
                  <a:pt x="2702858" y="2407024"/>
                </a:cubicBezTo>
                <a:cubicBezTo>
                  <a:pt x="2662343" y="2244962"/>
                  <a:pt x="2683141" y="2251268"/>
                  <a:pt x="2581835" y="2124636"/>
                </a:cubicBezTo>
                <a:cubicBezTo>
                  <a:pt x="2558075" y="2094936"/>
                  <a:pt x="2501152" y="2043953"/>
                  <a:pt x="2501152" y="2043953"/>
                </a:cubicBezTo>
                <a:cubicBezTo>
                  <a:pt x="2465293" y="2048435"/>
                  <a:pt x="2428440" y="2047892"/>
                  <a:pt x="2393576" y="2057400"/>
                </a:cubicBezTo>
                <a:cubicBezTo>
                  <a:pt x="2377984" y="2061652"/>
                  <a:pt x="2368367" y="2078619"/>
                  <a:pt x="2353235" y="2084294"/>
                </a:cubicBezTo>
                <a:cubicBezTo>
                  <a:pt x="2331835" y="2092319"/>
                  <a:pt x="2308412" y="2093259"/>
                  <a:pt x="2286000" y="2097742"/>
                </a:cubicBezTo>
                <a:cubicBezTo>
                  <a:pt x="2277035" y="2111189"/>
                  <a:pt x="2271064" y="2127212"/>
                  <a:pt x="2259105" y="2138083"/>
                </a:cubicBezTo>
                <a:cubicBezTo>
                  <a:pt x="2221289" y="2172461"/>
                  <a:pt x="2166431" y="2189689"/>
                  <a:pt x="2138082" y="2232212"/>
                </a:cubicBezTo>
                <a:cubicBezTo>
                  <a:pt x="2103325" y="2284347"/>
                  <a:pt x="2126520" y="2267442"/>
                  <a:pt x="2070847" y="2286000"/>
                </a:cubicBezTo>
                <a:cubicBezTo>
                  <a:pt x="2053616" y="2300769"/>
                  <a:pt x="1976230" y="2373650"/>
                  <a:pt x="1936376" y="2393577"/>
                </a:cubicBezTo>
                <a:cubicBezTo>
                  <a:pt x="1923698" y="2399916"/>
                  <a:pt x="1909482" y="2402542"/>
                  <a:pt x="1896035" y="2407024"/>
                </a:cubicBezTo>
                <a:cubicBezTo>
                  <a:pt x="1853725" y="2438757"/>
                  <a:pt x="1837682" y="2455800"/>
                  <a:pt x="1788458" y="2474259"/>
                </a:cubicBezTo>
                <a:cubicBezTo>
                  <a:pt x="1771154" y="2480748"/>
                  <a:pt x="1752599" y="2483224"/>
                  <a:pt x="1734670" y="2487706"/>
                </a:cubicBezTo>
                <a:cubicBezTo>
                  <a:pt x="1721223" y="2465294"/>
                  <a:pt x="1706017" y="2443848"/>
                  <a:pt x="1694329" y="2420471"/>
                </a:cubicBezTo>
                <a:cubicBezTo>
                  <a:pt x="1687990" y="2407793"/>
                  <a:pt x="1688745" y="2391924"/>
                  <a:pt x="1680882" y="2380130"/>
                </a:cubicBezTo>
                <a:cubicBezTo>
                  <a:pt x="1670333" y="2364307"/>
                  <a:pt x="1654980" y="2352165"/>
                  <a:pt x="1640541" y="2339789"/>
                </a:cubicBezTo>
                <a:cubicBezTo>
                  <a:pt x="1598435" y="2303698"/>
                  <a:pt x="1579777" y="2302006"/>
                  <a:pt x="1546411" y="2259106"/>
                </a:cubicBezTo>
                <a:cubicBezTo>
                  <a:pt x="1526567" y="2233592"/>
                  <a:pt x="1510552" y="2205318"/>
                  <a:pt x="1492623" y="2178424"/>
                </a:cubicBezTo>
                <a:cubicBezTo>
                  <a:pt x="1483658" y="2164977"/>
                  <a:pt x="1477157" y="2149511"/>
                  <a:pt x="1465729" y="2138083"/>
                </a:cubicBezTo>
                <a:cubicBezTo>
                  <a:pt x="1413960" y="2086314"/>
                  <a:pt x="1441211" y="2108291"/>
                  <a:pt x="1385047" y="2070847"/>
                </a:cubicBezTo>
                <a:cubicBezTo>
                  <a:pt x="1374110" y="2038035"/>
                  <a:pt x="1370774" y="2016234"/>
                  <a:pt x="1344705" y="1990165"/>
                </a:cubicBezTo>
                <a:cubicBezTo>
                  <a:pt x="1333277" y="1978737"/>
                  <a:pt x="1317811" y="1972236"/>
                  <a:pt x="1304364" y="1963271"/>
                </a:cubicBezTo>
                <a:cubicBezTo>
                  <a:pt x="1290917" y="1976718"/>
                  <a:pt x="1276399" y="1989173"/>
                  <a:pt x="1264023" y="2003612"/>
                </a:cubicBezTo>
                <a:cubicBezTo>
                  <a:pt x="1249438" y="2020628"/>
                  <a:pt x="1239529" y="2041553"/>
                  <a:pt x="1223682" y="2057400"/>
                </a:cubicBezTo>
                <a:cubicBezTo>
                  <a:pt x="1189949" y="2091133"/>
                  <a:pt x="1158478" y="2088077"/>
                  <a:pt x="1116105" y="2111189"/>
                </a:cubicBezTo>
                <a:cubicBezTo>
                  <a:pt x="1087729" y="2126667"/>
                  <a:pt x="1066681" y="2156751"/>
                  <a:pt x="1035423" y="2164977"/>
                </a:cubicBezTo>
                <a:cubicBezTo>
                  <a:pt x="978904" y="2179850"/>
                  <a:pt x="918882" y="2173942"/>
                  <a:pt x="860611" y="2178424"/>
                </a:cubicBezTo>
                <a:cubicBezTo>
                  <a:pt x="678921" y="2208706"/>
                  <a:pt x="853038" y="2168343"/>
                  <a:pt x="739588" y="2218765"/>
                </a:cubicBezTo>
                <a:cubicBezTo>
                  <a:pt x="713682" y="2230279"/>
                  <a:pt x="658905" y="2245659"/>
                  <a:pt x="658905" y="2245659"/>
                </a:cubicBezTo>
                <a:cubicBezTo>
                  <a:pt x="654423" y="2223247"/>
                  <a:pt x="648078" y="2201129"/>
                  <a:pt x="645458" y="2178424"/>
                </a:cubicBezTo>
                <a:cubicBezTo>
                  <a:pt x="634620" y="2084492"/>
                  <a:pt x="630292" y="1989861"/>
                  <a:pt x="618564" y="1896036"/>
                </a:cubicBezTo>
                <a:cubicBezTo>
                  <a:pt x="616806" y="1881971"/>
                  <a:pt x="612001" y="1868085"/>
                  <a:pt x="605117" y="1855694"/>
                </a:cubicBezTo>
                <a:cubicBezTo>
                  <a:pt x="589420" y="1827439"/>
                  <a:pt x="577187" y="1794406"/>
                  <a:pt x="551329" y="1775012"/>
                </a:cubicBezTo>
                <a:cubicBezTo>
                  <a:pt x="511882" y="1745427"/>
                  <a:pt x="496524" y="1732354"/>
                  <a:pt x="457200" y="1707777"/>
                </a:cubicBezTo>
                <a:cubicBezTo>
                  <a:pt x="435036" y="1693925"/>
                  <a:pt x="411453" y="1682313"/>
                  <a:pt x="389964" y="1667436"/>
                </a:cubicBezTo>
                <a:cubicBezTo>
                  <a:pt x="353110" y="1641922"/>
                  <a:pt x="319970" y="1611181"/>
                  <a:pt x="282388" y="1586753"/>
                </a:cubicBezTo>
                <a:cubicBezTo>
                  <a:pt x="230177" y="1552816"/>
                  <a:pt x="172835" y="1527166"/>
                  <a:pt x="121023" y="1492624"/>
                </a:cubicBezTo>
                <a:cubicBezTo>
                  <a:pt x="107576" y="1483659"/>
                  <a:pt x="93097" y="1476076"/>
                  <a:pt x="80682" y="1465730"/>
                </a:cubicBezTo>
                <a:cubicBezTo>
                  <a:pt x="-22863" y="1379442"/>
                  <a:pt x="100166" y="1465274"/>
                  <a:pt x="0" y="1398494"/>
                </a:cubicBezTo>
                <a:cubicBezTo>
                  <a:pt x="22412" y="1371600"/>
                  <a:pt x="38634" y="1338001"/>
                  <a:pt x="67235" y="1317812"/>
                </a:cubicBezTo>
                <a:cubicBezTo>
                  <a:pt x="206915" y="1219215"/>
                  <a:pt x="198381" y="1255453"/>
                  <a:pt x="322729" y="1210236"/>
                </a:cubicBezTo>
                <a:cubicBezTo>
                  <a:pt x="341568" y="1203386"/>
                  <a:pt x="358199" y="1191483"/>
                  <a:pt x="376517" y="1183342"/>
                </a:cubicBezTo>
                <a:cubicBezTo>
                  <a:pt x="398575" y="1173538"/>
                  <a:pt x="421067" y="1164696"/>
                  <a:pt x="443752" y="1156447"/>
                </a:cubicBezTo>
                <a:cubicBezTo>
                  <a:pt x="470394" y="1146759"/>
                  <a:pt x="497177" y="1137341"/>
                  <a:pt x="524435" y="1129553"/>
                </a:cubicBezTo>
                <a:cubicBezTo>
                  <a:pt x="559975" y="1119399"/>
                  <a:pt x="632011" y="1102659"/>
                  <a:pt x="632011" y="1102659"/>
                </a:cubicBezTo>
                <a:cubicBezTo>
                  <a:pt x="627529" y="1066800"/>
                  <a:pt x="625029" y="1030638"/>
                  <a:pt x="618564" y="995083"/>
                </a:cubicBezTo>
                <a:cubicBezTo>
                  <a:pt x="616028" y="981137"/>
                  <a:pt x="609190" y="968319"/>
                  <a:pt x="605117" y="954742"/>
                </a:cubicBezTo>
                <a:cubicBezTo>
                  <a:pt x="595740" y="923486"/>
                  <a:pt x="586809" y="892094"/>
                  <a:pt x="578223" y="860612"/>
                </a:cubicBezTo>
                <a:cubicBezTo>
                  <a:pt x="573360" y="842782"/>
                  <a:pt x="568400" y="824946"/>
                  <a:pt x="564776" y="806824"/>
                </a:cubicBezTo>
                <a:cubicBezTo>
                  <a:pt x="559429" y="780088"/>
                  <a:pt x="558503" y="752446"/>
                  <a:pt x="551329" y="726142"/>
                </a:cubicBezTo>
                <a:cubicBezTo>
                  <a:pt x="544978" y="702854"/>
                  <a:pt x="531534" y="681977"/>
                  <a:pt x="524435" y="658906"/>
                </a:cubicBezTo>
                <a:cubicBezTo>
                  <a:pt x="513565" y="623578"/>
                  <a:pt x="507266" y="586990"/>
                  <a:pt x="497541" y="551330"/>
                </a:cubicBezTo>
                <a:cubicBezTo>
                  <a:pt x="493811" y="537655"/>
                  <a:pt x="487988" y="524618"/>
                  <a:pt x="484094" y="510989"/>
                </a:cubicBezTo>
                <a:cubicBezTo>
                  <a:pt x="479017" y="493219"/>
                  <a:pt x="475129" y="475130"/>
                  <a:pt x="470647" y="457200"/>
                </a:cubicBezTo>
                <a:cubicBezTo>
                  <a:pt x="475129" y="439271"/>
                  <a:pt x="469896" y="415243"/>
                  <a:pt x="484094" y="403412"/>
                </a:cubicBezTo>
                <a:cubicBezTo>
                  <a:pt x="518796" y="374494"/>
                  <a:pt x="583862" y="396472"/>
                  <a:pt x="618564" y="403412"/>
                </a:cubicBezTo>
                <a:cubicBezTo>
                  <a:pt x="666816" y="432363"/>
                  <a:pt x="744276" y="481175"/>
                  <a:pt x="793376" y="497542"/>
                </a:cubicBezTo>
                <a:cubicBezTo>
                  <a:pt x="820270" y="506507"/>
                  <a:pt x="846435" y="518062"/>
                  <a:pt x="874058" y="524436"/>
                </a:cubicBezTo>
                <a:cubicBezTo>
                  <a:pt x="904942" y="531563"/>
                  <a:pt x="936811" y="533401"/>
                  <a:pt x="968188" y="537883"/>
                </a:cubicBezTo>
                <a:cubicBezTo>
                  <a:pt x="990600" y="546848"/>
                  <a:pt x="1012352" y="557678"/>
                  <a:pt x="1035423" y="564777"/>
                </a:cubicBezTo>
                <a:cubicBezTo>
                  <a:pt x="1070751" y="575647"/>
                  <a:pt x="1107934" y="579982"/>
                  <a:pt x="1143000" y="591671"/>
                </a:cubicBezTo>
                <a:cubicBezTo>
                  <a:pt x="1187593" y="606535"/>
                  <a:pt x="1183341" y="619292"/>
                  <a:pt x="1183341" y="591671"/>
                </a:cubicBezTo>
              </a:path>
            </a:pathLst>
          </a:custGeom>
          <a:noFill/>
          <a:ln w="76200">
            <a:solidFill>
              <a:srgbClr val="CF17C6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38" grpId="0"/>
      <p:bldP spid="39" grpId="0"/>
      <p:bldP spid="40" grpId="0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852</Words>
  <Application>Microsoft Office PowerPoint</Application>
  <PresentationFormat>Custom</PresentationFormat>
  <Paragraphs>302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Consolas</vt:lpstr>
      <vt:lpstr>Corbel</vt:lpstr>
      <vt:lpstr>KG Ten Thousand Reasons</vt:lpstr>
      <vt:lpstr>Chalkboard 16x9</vt:lpstr>
      <vt:lpstr>Trigonometry</vt:lpstr>
      <vt:lpstr>PowerPoint Presentation</vt:lpstr>
      <vt:lpstr>PowerPoint Presentation</vt:lpstr>
      <vt:lpstr>PowerPoint Presentation</vt:lpstr>
      <vt:lpstr>PowerPoint Presentation</vt:lpstr>
      <vt:lpstr>The Six Trigonometric Functions I</vt:lpstr>
      <vt:lpstr>PowerPoint Presentation</vt:lpstr>
      <vt:lpstr>Trigonometric Identities</vt:lpstr>
      <vt:lpstr>Trigonometric Identities</vt:lpstr>
      <vt:lpstr>Trigonometric Identities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Six Trigonometric Functions II</vt:lpstr>
      <vt:lpstr>PowerPoint Presentation</vt:lpstr>
      <vt:lpstr>The Six Trigonometric Functions II</vt:lpstr>
      <vt:lpstr>The Six Trigonometric Functions II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2015-11-03T13:38:10Z</dcterms:created>
  <dcterms:modified xsi:type="dcterms:W3CDTF">2017-11-16T13:50:37Z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