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69" r:id="rId14"/>
    <p:sldId id="270" r:id="rId15"/>
    <p:sldId id="271" r:id="rId16"/>
    <p:sldId id="272" r:id="rId17"/>
  </p:sldIdLst>
  <p:sldSz cx="12192000" cy="6858000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9AF"/>
    <a:srgbClr val="FF579B"/>
    <a:srgbClr val="FF0066"/>
    <a:srgbClr val="FF8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22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6859F596-D2DE-4B4A-925B-AC19B8EAD30D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9E53321B-90F2-4D90-A586-0C880922D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82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B092-E63F-4F88-87E5-87C0EEDDE87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111A-3796-4EDD-800E-C9903234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73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B092-E63F-4F88-87E5-87C0EEDDE87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111A-3796-4EDD-800E-C9903234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8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B092-E63F-4F88-87E5-87C0EEDDE87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111A-3796-4EDD-800E-C9903234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9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B092-E63F-4F88-87E5-87C0EEDDE87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111A-3796-4EDD-800E-C9903234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7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B092-E63F-4F88-87E5-87C0EEDDE87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111A-3796-4EDD-800E-C9903234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5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B092-E63F-4F88-87E5-87C0EEDDE87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111A-3796-4EDD-800E-C9903234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6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B092-E63F-4F88-87E5-87C0EEDDE87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111A-3796-4EDD-800E-C9903234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7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B092-E63F-4F88-87E5-87C0EEDDE87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111A-3796-4EDD-800E-C9903234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30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B092-E63F-4F88-87E5-87C0EEDDE87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111A-3796-4EDD-800E-C9903234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07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B092-E63F-4F88-87E5-87C0EEDDE87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111A-3796-4EDD-800E-C9903234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B092-E63F-4F88-87E5-87C0EEDDE87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111A-3796-4EDD-800E-C9903234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89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5B092-E63F-4F88-87E5-87C0EEDDE87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6111A-3796-4EDD-800E-C9903234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1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tmp"/><Relationship Id="rId4" Type="http://schemas.openxmlformats.org/officeDocument/2006/relationships/image" Target="../media/image29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tmp"/><Relationship Id="rId4" Type="http://schemas.openxmlformats.org/officeDocument/2006/relationships/image" Target="../media/image33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tm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52402"/>
            <a:ext cx="7772400" cy="1066799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 Sky is the Limit! Or is it?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1447800"/>
            <a:ext cx="6400800" cy="762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this “limit” business?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4600" y="2514601"/>
            <a:ext cx="7696200" cy="1121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all about motion!  What is the function approaching?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98914" y="3962403"/>
            <a:ext cx="7315200" cy="740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investigate…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971800" y="4855032"/>
            <a:ext cx="7315200" cy="740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examples</a:t>
            </a:r>
          </a:p>
        </p:txBody>
      </p:sp>
    </p:spTree>
    <p:extLst>
      <p:ext uri="{BB962C8B-B14F-4D97-AF65-F5344CB8AC3E}">
        <p14:creationId xmlns:p14="http://schemas.microsoft.com/office/powerpoint/2010/main" val="128644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Slide here about polynomials are continuous, </a:t>
            </a:r>
            <a:r>
              <a:rPr lang="en-US" dirty="0" err="1" smtClean="0"/>
              <a:t>rationals</a:t>
            </a:r>
            <a:r>
              <a:rPr lang="en-US" dirty="0" smtClean="0"/>
              <a:t> are ON THEIR DOMAIN and pretty much every other function we have looked at are continuous.  Which ones aren’t continuous then?  Piecewise functions</a:t>
            </a:r>
          </a:p>
          <a:p>
            <a:r>
              <a:rPr lang="en-US" dirty="0" smtClean="0"/>
              <a:t>Decomposition proof of continuity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9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33600" y="152402"/>
            <a:ext cx="7772400" cy="10667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 Sky is the Limit! Or is it?</a:t>
            </a:r>
            <a:endParaRPr lang="en-US" sz="4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04800" y="1371600"/>
            <a:ext cx="4354287" cy="718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u="sng" dirty="0" smtClean="0">
                <a:solidFill>
                  <a:srgbClr val="FF7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at a POINT</a:t>
            </a:r>
            <a:r>
              <a:rPr lang="en-US" sz="3600" b="1" dirty="0" smtClean="0">
                <a:solidFill>
                  <a:srgbClr val="FF7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4800" y="1933870"/>
            <a:ext cx="6672470" cy="718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function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continuous at c </a:t>
            </a:r>
            <a:r>
              <a:rPr lang="en-US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iff</a:t>
            </a:r>
            <a:endParaRPr lang="en-US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76600" y="2634338"/>
                <a:ext cx="4724400" cy="937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b="1" i="1" smtClean="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4000" b="1" i="1" smtClean="0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000" b="1" i="1">
                                      <a:solidFill>
                                        <a:prstClr val="white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solidFill>
                                        <a:prstClr val="white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4000" b="1" i="1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en-US" sz="4000" b="1" i="1" smtClean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sz="4000" b="1" i="1" smtClean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4000" b="1" i="1" smtClean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634338"/>
                <a:ext cx="4724400" cy="937372"/>
              </a:xfrm>
              <a:prstGeom prst="rect">
                <a:avLst/>
              </a:prstGeom>
              <a:blipFill rotWithShape="0">
                <a:blip r:embed="rId2"/>
                <a:stretch>
                  <a:fillRect b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ubtitle 2"/>
          <p:cNvSpPr txBox="1">
            <a:spLocks/>
          </p:cNvSpPr>
          <p:nvPr/>
        </p:nvSpPr>
        <p:spPr>
          <a:xfrm>
            <a:off x="914400" y="3912950"/>
            <a:ext cx="6672470" cy="718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Requires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must be defined at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must have a limit as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approaches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the limit must equal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f(c)</a:t>
            </a:r>
            <a:endParaRPr 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924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33600" y="152402"/>
            <a:ext cx="7772400" cy="10667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 Sky is the Limit! Or is it?</a:t>
            </a:r>
            <a:endParaRPr lang="en-US" sz="4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1"/>
            <a:ext cx="3593694" cy="270462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346" y="1215166"/>
            <a:ext cx="2995850" cy="29455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000500"/>
            <a:ext cx="3657600" cy="285750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156631"/>
            <a:ext cx="3698075" cy="269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7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33600" y="152402"/>
            <a:ext cx="7772400" cy="10667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 Sky is the Limit! Or is it?</a:t>
            </a:r>
            <a:endParaRPr lang="en-US" sz="4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Subtitle 2"/>
              <p:cNvSpPr txBox="1">
                <a:spLocks/>
              </p:cNvSpPr>
              <p:nvPr/>
            </p:nvSpPr>
            <p:spPr>
              <a:xfrm>
                <a:off x="304800" y="1933870"/>
                <a:ext cx="11582400" cy="7184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3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If </a:t>
                </a:r>
                <a:r>
                  <a:rPr lang="en-US" sz="3600" b="1" i="1" dirty="0" smtClean="0">
                    <a:solidFill>
                      <a:srgbClr val="FF79A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f(x)</a:t>
                </a:r>
                <a:r>
                  <a:rPr lang="en-US" sz="3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 continuous </a:t>
                </a:r>
                <a:r>
                  <a:rPr lang="en-US" sz="3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on </a:t>
                </a:r>
                <a:r>
                  <a:rPr lang="en-US" sz="3600" b="1" dirty="0" smtClean="0">
                    <a:solidFill>
                      <a:srgbClr val="92D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[</a:t>
                </a:r>
                <a:r>
                  <a:rPr lang="en-US" sz="3600" b="1" dirty="0" err="1" smtClean="0">
                    <a:solidFill>
                      <a:srgbClr val="92D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a,b</a:t>
                </a:r>
                <a:r>
                  <a:rPr lang="en-US" sz="3600" b="1" dirty="0" smtClean="0">
                    <a:solidFill>
                      <a:srgbClr val="92D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] </a:t>
                </a:r>
                <a:r>
                  <a:rPr lang="en-US" sz="3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and </a:t>
                </a:r>
                <a:r>
                  <a:rPr lang="en-US" sz="3600" b="1" i="1" dirty="0" smtClean="0">
                    <a:solidFill>
                      <a:srgbClr val="FF79A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f(a)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FF79A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3600" b="1" dirty="0" smtClean="0">
                    <a:solidFill>
                      <a:srgbClr val="FF79A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M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FF79A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3600" b="1" i="1" dirty="0" smtClean="0">
                    <a:solidFill>
                      <a:srgbClr val="FF79A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f(b)</a:t>
                </a:r>
                <a:r>
                  <a:rPr lang="en-US" sz="3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then at least one </a:t>
                </a:r>
                <a:r>
                  <a:rPr lang="en-US" sz="3600" b="1" i="1" dirty="0" smtClean="0">
                    <a:solidFill>
                      <a:srgbClr val="92D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</a:t>
                </a:r>
                <a:r>
                  <a:rPr lang="en-US" sz="3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exists in </a:t>
                </a:r>
                <a:r>
                  <a:rPr lang="en-US" sz="3600" b="1" dirty="0" smtClean="0">
                    <a:solidFill>
                      <a:srgbClr val="92D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[</a:t>
                </a:r>
                <a:r>
                  <a:rPr lang="en-US" sz="3600" b="1" dirty="0" err="1" smtClean="0">
                    <a:solidFill>
                      <a:srgbClr val="92D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a,b</a:t>
                </a:r>
                <a:r>
                  <a:rPr lang="en-US" sz="3600" b="1" dirty="0" smtClean="0">
                    <a:solidFill>
                      <a:srgbClr val="92D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] </a:t>
                </a:r>
                <a:r>
                  <a:rPr lang="en-US" sz="3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so that </a:t>
                </a:r>
                <a:r>
                  <a:rPr lang="en-US" sz="3600" b="1" i="1" dirty="0" smtClean="0">
                    <a:solidFill>
                      <a:srgbClr val="FF79A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f(c)=M</a:t>
                </a:r>
                <a:r>
                  <a:rPr lang="en-US" sz="3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 </a:t>
                </a:r>
                <a:endParaRPr lang="en-US" sz="36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5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33870"/>
                <a:ext cx="11582400" cy="718456"/>
              </a:xfrm>
              <a:prstGeom prst="rect">
                <a:avLst/>
              </a:prstGeom>
              <a:blipFill rotWithShape="0">
                <a:blip r:embed="rId2"/>
                <a:stretch>
                  <a:fillRect l="-1684" t="-13559" b="-10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3345223"/>
            <a:ext cx="3867402" cy="3032857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282251"/>
            <a:ext cx="3886200" cy="336804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568" y="2954820"/>
            <a:ext cx="4074232" cy="3695472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04800" y="1240972"/>
            <a:ext cx="6934200" cy="718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Intermediate Value Theorem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607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33600" y="152402"/>
            <a:ext cx="7772400" cy="10667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 Sky is the Limit! Or is it?</a:t>
            </a:r>
            <a:endParaRPr lang="en-US" sz="4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4800" y="1240972"/>
            <a:ext cx="6934200" cy="718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Location Principal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04800" y="1933870"/>
            <a:ext cx="11582400" cy="718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</a:t>
            </a:r>
            <a:r>
              <a:rPr lang="en-US" sz="3600" b="1" i="1" dirty="0" smtClean="0">
                <a:solidFill>
                  <a:srgbClr val="FF7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f(x)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continuous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-US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36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a,b</a:t>
            </a:r>
            <a:r>
              <a:rPr lang="en-US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600" b="1" i="1" dirty="0" smtClean="0">
                <a:solidFill>
                  <a:srgbClr val="FF7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f(a)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600" b="1" i="1" dirty="0" smtClean="0">
                <a:solidFill>
                  <a:srgbClr val="FF7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f(b)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opposite signs, then </a:t>
            </a:r>
            <a:r>
              <a:rPr lang="en-US" sz="3600" b="1" i="1" dirty="0">
                <a:solidFill>
                  <a:srgbClr val="FF7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f(x</a:t>
            </a:r>
            <a:r>
              <a:rPr lang="en-US" sz="3600" b="1" i="1" dirty="0" smtClean="0">
                <a:solidFill>
                  <a:srgbClr val="FF7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at least one zero in </a:t>
            </a:r>
            <a:r>
              <a:rPr lang="en-US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36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a,b</a:t>
            </a:r>
            <a:r>
              <a:rPr lang="en-US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505200"/>
            <a:ext cx="3641382" cy="329607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248633"/>
            <a:ext cx="4064939" cy="3552645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956" y="3505200"/>
            <a:ext cx="4063798" cy="32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335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 smtClean="0">
                <a:solidFill>
                  <a:srgbClr val="FFFF00"/>
                </a:solidFill>
              </a:rPr>
              <a:t>Graphing Rational </a:t>
            </a:r>
            <a:r>
              <a:rPr lang="en-US" sz="3600" b="1" u="sng" dirty="0" smtClean="0">
                <a:solidFill>
                  <a:srgbClr val="FFFF00"/>
                </a:solidFill>
              </a:rPr>
              <a:t>Functions</a:t>
            </a:r>
            <a:endParaRPr lang="en-US" sz="3600" b="1" u="sng" dirty="0">
              <a:solidFill>
                <a:srgbClr val="FFFF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514600"/>
            <a:ext cx="11811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u="sng" dirty="0">
                <a:solidFill>
                  <a:srgbClr val="FFC000"/>
                </a:solidFill>
              </a:rPr>
              <a:t>x-intercepts (zeroes)</a:t>
            </a:r>
            <a:r>
              <a:rPr lang="en-US" sz="3200" u="sng" dirty="0">
                <a:solidFill>
                  <a:prstClr val="white"/>
                </a:solidFill>
              </a:rPr>
              <a:t/>
            </a:r>
            <a:br>
              <a:rPr lang="en-US" sz="3200" u="sng" dirty="0">
                <a:solidFill>
                  <a:prstClr val="white"/>
                </a:solidFill>
              </a:rPr>
            </a:br>
            <a:r>
              <a:rPr lang="en-US" sz="2800" dirty="0">
                <a:solidFill>
                  <a:prstClr val="white"/>
                </a:solidFill>
              </a:rPr>
              <a:t>These occur at the real zeroes of the numerator (assuming they are NOT zeroes of the denominator)</a:t>
            </a:r>
            <a:endParaRPr lang="en-US" sz="3200" u="sng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3657600"/>
            <a:ext cx="10439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u="sng" dirty="0">
                <a:solidFill>
                  <a:srgbClr val="FFC000"/>
                </a:solidFill>
              </a:rPr>
              <a:t>y-intercept</a:t>
            </a:r>
            <a:r>
              <a:rPr lang="en-US" sz="3200" u="sng" dirty="0">
                <a:solidFill>
                  <a:prstClr val="white"/>
                </a:solidFill>
              </a:rPr>
              <a:t/>
            </a:r>
            <a:br>
              <a:rPr lang="en-US" sz="3200" u="sng" dirty="0">
                <a:solidFill>
                  <a:prstClr val="white"/>
                </a:solidFill>
              </a:rPr>
            </a:br>
            <a:r>
              <a:rPr lang="en-US" sz="2800" dirty="0">
                <a:solidFill>
                  <a:prstClr val="white"/>
                </a:solidFill>
              </a:rPr>
              <a:t>Let x = 0 and you’ll find your y.</a:t>
            </a:r>
            <a:endParaRPr lang="en-US" sz="3200" u="sng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4724400"/>
            <a:ext cx="118110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u="sng" dirty="0">
                <a:solidFill>
                  <a:srgbClr val="FFC000"/>
                </a:solidFill>
              </a:rPr>
              <a:t>Vertical Asymptotes</a:t>
            </a:r>
            <a:r>
              <a:rPr lang="en-US" sz="3200" u="sng" dirty="0">
                <a:solidFill>
                  <a:prstClr val="white"/>
                </a:solidFill>
              </a:rPr>
              <a:t/>
            </a:r>
            <a:br>
              <a:rPr lang="en-US" sz="3200" u="sng" dirty="0">
                <a:solidFill>
                  <a:prstClr val="white"/>
                </a:solidFill>
              </a:rPr>
            </a:br>
            <a:r>
              <a:rPr lang="en-US" sz="2800" dirty="0">
                <a:solidFill>
                  <a:prstClr val="white"/>
                </a:solidFill>
              </a:rPr>
              <a:t>These occur at the real zeroes of the denominator (assuming they are NOT zeroes of the numerator with equal or greater multiplicity, if this is the case we call them </a:t>
            </a:r>
            <a:r>
              <a:rPr lang="en-US" sz="2800" dirty="0">
                <a:solidFill>
                  <a:srgbClr val="FFC000"/>
                </a:solidFill>
              </a:rPr>
              <a:t>Point Discontinuities</a:t>
            </a:r>
            <a:r>
              <a:rPr lang="en-US" sz="2800" dirty="0">
                <a:solidFill>
                  <a:prstClr val="white"/>
                </a:solidFill>
              </a:rPr>
              <a:t>) </a:t>
            </a:r>
            <a:endParaRPr lang="en-US" sz="3200" u="sng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33600" y="152402"/>
            <a:ext cx="7772400" cy="10667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 Sky is the Limit! Or is it?</a:t>
            </a:r>
            <a:endParaRPr lang="en-US" sz="4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42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0" y="1162692"/>
                <a:ext cx="12192000" cy="607630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200" u="sng" dirty="0">
                    <a:solidFill>
                      <a:srgbClr val="FFC000"/>
                    </a:solidFill>
                  </a:rPr>
                  <a:t>Horizontal Asymptote</a:t>
                </a:r>
                <a:r>
                  <a:rPr lang="en-US" sz="3200" u="sng" dirty="0">
                    <a:solidFill>
                      <a:prstClr val="white"/>
                    </a:solidFill>
                  </a:rPr>
                  <a:t/>
                </a:r>
                <a:br>
                  <a:rPr lang="en-US" sz="3200" u="sng" dirty="0">
                    <a:solidFill>
                      <a:prstClr val="white"/>
                    </a:solidFill>
                  </a:rPr>
                </a:br>
                <a:r>
                  <a:rPr lang="en-US" sz="32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There are 3 </a:t>
                </a:r>
                <a:r>
                  <a:rPr lang="en-US" sz="32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possibilities</a:t>
                </a:r>
                <a:r>
                  <a:rPr lang="en-US" sz="32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.</a:t>
                </a:r>
                <a:endParaRPr lang="en-US" sz="3200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  <a:p>
                <a:pPr algn="l"/>
                <a:r>
                  <a:rPr lang="en-US" sz="3200" dirty="0">
                    <a:solidFill>
                      <a:prstClr val="white"/>
                    </a:solidFill>
                  </a:rPr>
                  <a:t>- </a:t>
                </a:r>
                <a:r>
                  <a:rPr lang="en-US" sz="32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If the degree of the numerator is</a:t>
                </a:r>
                <a:r>
                  <a:rPr lang="en-US" sz="3200" dirty="0">
                    <a:solidFill>
                      <a:prstClr val="white"/>
                    </a:solidFill>
                  </a:rPr>
                  <a:t> </a:t>
                </a:r>
                <a:r>
                  <a:rPr lang="en-US" sz="3200" dirty="0">
                    <a:solidFill>
                      <a:srgbClr val="99FF66"/>
                    </a:solidFill>
                  </a:rPr>
                  <a:t>less than</a:t>
                </a:r>
                <a:r>
                  <a:rPr lang="en-US" sz="3200" dirty="0">
                    <a:solidFill>
                      <a:srgbClr val="FFC000"/>
                    </a:solidFill>
                  </a:rPr>
                  <a:t> </a:t>
                </a:r>
                <a:r>
                  <a:rPr lang="en-US" sz="32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the degree of the denominator, then your H.A. is at </a:t>
                </a:r>
                <a:r>
                  <a:rPr lang="en-US" sz="3200" dirty="0">
                    <a:solidFill>
                      <a:srgbClr val="99FF66"/>
                    </a:solidFill>
                  </a:rPr>
                  <a:t>y = 0.</a:t>
                </a:r>
              </a:p>
              <a:p>
                <a:pPr algn="l"/>
                <a:r>
                  <a:rPr lang="en-US" sz="3200" dirty="0">
                    <a:solidFill>
                      <a:prstClr val="white"/>
                    </a:solidFill>
                  </a:rPr>
                  <a:t>- </a:t>
                </a:r>
                <a:r>
                  <a:rPr lang="en-US" sz="32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If </a:t>
                </a:r>
                <a:r>
                  <a:rPr lang="en-US" sz="32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the degree of the numerator is </a:t>
                </a:r>
                <a:r>
                  <a:rPr lang="en-US" sz="3200" dirty="0">
                    <a:solidFill>
                      <a:srgbClr val="99FF66"/>
                    </a:solidFill>
                  </a:rPr>
                  <a:t>equal to</a:t>
                </a:r>
                <a:r>
                  <a:rPr lang="en-US" sz="3200" dirty="0">
                    <a:solidFill>
                      <a:srgbClr val="FFC000"/>
                    </a:solidFill>
                  </a:rPr>
                  <a:t> </a:t>
                </a:r>
                <a:r>
                  <a:rPr lang="en-US" sz="32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the degree of the denominator, then your H.A. </a:t>
                </a:r>
                <a:r>
                  <a:rPr lang="en-US" sz="32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is at </a:t>
                </a:r>
                <a:endParaRPr lang="en-US" sz="3200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  <a:p>
                <a:pPr algn="l"/>
                <a:r>
                  <a:rPr lang="en-US" sz="3200" dirty="0">
                    <a:solidFill>
                      <a:srgbClr val="99FF66"/>
                    </a:solidFill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99FF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99FF66"/>
                            </a:solidFill>
                            <a:latin typeface="Cambria Math" panose="02040503050406030204" pitchFamily="18" charset="0"/>
                          </a:rPr>
                          <m:t>𝑙𝑒𝑎𝑑𝑖𝑛𝑔</m:t>
                        </m:r>
                        <m:r>
                          <a:rPr lang="en-US" sz="3200" i="1">
                            <a:solidFill>
                              <a:srgbClr val="99FF6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99FF66"/>
                            </a:solidFill>
                            <a:latin typeface="Cambria Math" panose="02040503050406030204" pitchFamily="18" charset="0"/>
                          </a:rPr>
                          <m:t>𝑐𝑜𝑒𝑓𝑓𝑖𝑐𝑖𝑒𝑛𝑡</m:t>
                        </m:r>
                        <m:r>
                          <a:rPr lang="en-US" sz="3200" i="1">
                            <a:solidFill>
                              <a:srgbClr val="99FF6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99FF66"/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3200" i="1">
                            <a:solidFill>
                              <a:srgbClr val="99FF6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99FF66"/>
                            </a:solidFill>
                            <a:latin typeface="Cambria Math" panose="02040503050406030204" pitchFamily="18" charset="0"/>
                          </a:rPr>
                          <m:t>𝑛𝑢𝑚𝑒𝑟𝑎𝑡𝑜𝑟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99FF66"/>
                            </a:solidFill>
                            <a:latin typeface="Cambria Math" panose="02040503050406030204" pitchFamily="18" charset="0"/>
                          </a:rPr>
                          <m:t>𝑙𝑒𝑎𝑑𝑖𝑛𝑔</m:t>
                        </m:r>
                        <m:r>
                          <a:rPr lang="en-US" sz="3200" i="1">
                            <a:solidFill>
                              <a:srgbClr val="99FF6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99FF66"/>
                            </a:solidFill>
                            <a:latin typeface="Cambria Math" panose="02040503050406030204" pitchFamily="18" charset="0"/>
                          </a:rPr>
                          <m:t>𝑐𝑜𝑒𝑓𝑓𝑖𝑐𝑖𝑒𝑛𝑡</m:t>
                        </m:r>
                        <m:r>
                          <a:rPr lang="en-US" sz="3200" i="1">
                            <a:solidFill>
                              <a:srgbClr val="99FF6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99FF66"/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3200" i="1">
                            <a:solidFill>
                              <a:srgbClr val="99FF6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99FF66"/>
                            </a:solidFill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US" sz="3200" i="1">
                            <a:solidFill>
                              <a:srgbClr val="99FF6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99FF66"/>
                            </a:solidFill>
                            <a:latin typeface="Cambria Math" panose="02040503050406030204" pitchFamily="18" charset="0"/>
                          </a:rPr>
                          <m:t>𝑑𝑒𝑛𝑜𝑚𝑖𝑛𝑎𝑡𝑜𝑟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99FF66"/>
                    </a:solidFill>
                  </a:rPr>
                  <a:t>. </a:t>
                </a:r>
              </a:p>
              <a:p>
                <a:pPr algn="l"/>
                <a:r>
                  <a:rPr lang="en-US" sz="3200" dirty="0">
                    <a:solidFill>
                      <a:prstClr val="white"/>
                    </a:solidFill>
                  </a:rPr>
                  <a:t>- </a:t>
                </a:r>
                <a:r>
                  <a:rPr lang="en-US" sz="32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If the degree of the numerator is </a:t>
                </a:r>
                <a:r>
                  <a:rPr lang="en-US" sz="3200" dirty="0">
                    <a:solidFill>
                      <a:srgbClr val="99FF66"/>
                    </a:solidFill>
                  </a:rPr>
                  <a:t>greater than </a:t>
                </a:r>
                <a:r>
                  <a:rPr lang="en-US" sz="32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the degree of the denominator, then there is </a:t>
                </a:r>
                <a:r>
                  <a:rPr lang="en-US" sz="3200" dirty="0">
                    <a:solidFill>
                      <a:srgbClr val="99FF66"/>
                    </a:solidFill>
                  </a:rPr>
                  <a:t>no H.A.  </a:t>
                </a:r>
                <a:r>
                  <a:rPr lang="en-US" sz="32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However, there is a </a:t>
                </a:r>
                <a:r>
                  <a:rPr lang="en-US" sz="3200" dirty="0">
                    <a:solidFill>
                      <a:srgbClr val="99FF66"/>
                    </a:solidFill>
                  </a:rPr>
                  <a:t>slant </a:t>
                </a:r>
                <a:r>
                  <a:rPr lang="en-US" sz="3200" dirty="0">
                    <a:solidFill>
                      <a:srgbClr val="99FF66"/>
                    </a:solidFill>
                  </a:rPr>
                  <a:t>or other type asymptote,</a:t>
                </a:r>
                <a:r>
                  <a:rPr lang="en-US" sz="32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 found by the quotient of the division of the rational function.</a:t>
                </a:r>
                <a:br>
                  <a:rPr lang="en-US" sz="32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</a:br>
                <a:endParaRPr lang="en-US" sz="3200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62692"/>
                <a:ext cx="12192000" cy="6076308"/>
              </a:xfrm>
              <a:prstGeom prst="rect">
                <a:avLst/>
              </a:prstGeom>
              <a:blipFill rotWithShape="0">
                <a:blip r:embed="rId2"/>
                <a:stretch>
                  <a:fillRect l="-1250" t="-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2133600" y="152402"/>
            <a:ext cx="7772400" cy="10667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 Sky is the Limit! Or is it?</a:t>
            </a:r>
            <a:endParaRPr lang="en-US" sz="4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474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52402"/>
            <a:ext cx="7772400" cy="1066799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 Sky is the Limit! Or is it?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6200" y="1600200"/>
            <a:ext cx="12039600" cy="31133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</a:t>
            </a:r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same y value, as you  </a:t>
            </a:r>
          </a:p>
          <a:p>
            <a:pPr algn="l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approach x from the </a:t>
            </a:r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as you do when    </a:t>
            </a:r>
          </a:p>
          <a:p>
            <a:pPr algn="l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you </a:t>
            </a:r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 from the </a:t>
            </a:r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</a:t>
            </a:r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 exists </a:t>
            </a:r>
          </a:p>
          <a:p>
            <a:pPr algn="l"/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that y value!  (whether a y value exists   </a:t>
            </a:r>
          </a:p>
          <a:p>
            <a:pPr algn="l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there or not!)</a:t>
            </a:r>
          </a:p>
          <a:p>
            <a:pPr algn="l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function approaching, not what does the function actually hit.</a:t>
            </a:r>
          </a:p>
        </p:txBody>
      </p:sp>
    </p:spTree>
    <p:extLst>
      <p:ext uri="{BB962C8B-B14F-4D97-AF65-F5344CB8AC3E}">
        <p14:creationId xmlns:p14="http://schemas.microsoft.com/office/powerpoint/2010/main" val="394745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52402"/>
            <a:ext cx="7772400" cy="1066799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 Sky is the Limit! Or is it?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133600" y="1219200"/>
            <a:ext cx="73152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evaluate (or find) the limit?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substitution 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 the discontinuity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Rewrite the expression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485900" lvl="2" indent="-571500" algn="l">
              <a:buFont typeface="+mj-lt"/>
              <a:buAutoNum type="romanLcPeriod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out the Point Discontinuity</a:t>
            </a:r>
          </a:p>
          <a:p>
            <a:pPr marL="1485900" lvl="2" indent="-571500" algn="l">
              <a:buFont typeface="+mj-lt"/>
              <a:buAutoNum type="romanLcPeriod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Multiply by 1 to remove the Point Discontinuity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Asymptote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Visualize the graph!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1550" lvl="1" indent="-514350" algn="l">
              <a:buFont typeface="+mj-lt"/>
              <a:buAutoNum type="alphaLcPeriod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of values!</a:t>
            </a:r>
          </a:p>
        </p:txBody>
      </p:sp>
    </p:spTree>
    <p:extLst>
      <p:ext uri="{BB962C8B-B14F-4D97-AF65-F5344CB8AC3E}">
        <p14:creationId xmlns:p14="http://schemas.microsoft.com/office/powerpoint/2010/main" val="420368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133600" y="152402"/>
            <a:ext cx="7772400" cy="10667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 Sky is the Limit! Or is it?</a:t>
            </a:r>
            <a:endParaRPr lang="en-US" sz="4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ubtitle 2"/>
              <p:cNvSpPr txBox="1">
                <a:spLocks/>
              </p:cNvSpPr>
              <p:nvPr/>
            </p:nvSpPr>
            <p:spPr>
              <a:xfrm>
                <a:off x="762000" y="1230087"/>
                <a:ext cx="11430000" cy="5486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Assuming that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lim>
                    </m:limLow>
                    <m:r>
                      <a:rPr lang="en-US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lim>
                    </m:limLow>
                    <m:r>
                      <a:rPr lang="en-US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exist…</a:t>
                </a:r>
                <a:endPara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14350" indent="-514350" algn="l">
                  <a:buFont typeface="+mj-lt"/>
                  <a:buAutoNum type="arabicParenR"/>
                </a:pPr>
                <a:r>
                  <a:rPr lang="en-US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Addition/Subtraction Rule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func>
                                <m:funcPr>
                                  <m:ctrlP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b="1" i="1" smtClean="0">
                                          <a:solidFill>
                                            <a:schemeClr val="bg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chemeClr val="bg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en-US" b="1" i="1" smtClean="0">
                                          <a:solidFill>
                                            <a:schemeClr val="bg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chemeClr val="bg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chemeClr val="bg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𝒄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𝒈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solidFill>
                                            <a:schemeClr val="bg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bg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l"/>
                <a:endParaRPr lang="en-US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14350" indent="-514350" algn="l">
                  <a:buFont typeface="+mj-lt"/>
                  <a:buAutoNum type="arabicParenR" startAt="2"/>
                </a:pPr>
                <a:r>
                  <a:rPr lang="en-US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Multiplication Rule</a:t>
                </a:r>
                <a:endParaRPr lang="en-US" b="1" i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func>
                                <m:func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b="1" i="1">
                                          <a:solidFill>
                                            <a:schemeClr val="bg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chemeClr val="bg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en-US" b="1" i="1">
                                          <a:solidFill>
                                            <a:schemeClr val="bg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b="1" i="1">
                                          <a:solidFill>
                                            <a:schemeClr val="bg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en-US" b="1" i="1">
                                          <a:solidFill>
                                            <a:schemeClr val="bg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𝒄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𝒈</m:t>
                                  </m:r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l"/>
                <a:endPara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14350" indent="-514350" algn="l">
                  <a:buFont typeface="+mj-lt"/>
                  <a:buAutoNum type="arabicParenR" startAt="3"/>
                </a:pPr>
                <a:r>
                  <a:rPr lang="en-US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Constant Rule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func>
                                <m:func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b="1" i="1">
                                          <a:solidFill>
                                            <a:schemeClr val="bg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chemeClr val="bg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en-US" b="1" i="1">
                                          <a:solidFill>
                                            <a:schemeClr val="bg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b="1" i="1">
                                          <a:solidFill>
                                            <a:schemeClr val="bg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en-US" b="1" i="1">
                                          <a:solidFill>
                                            <a:schemeClr val="bg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𝒄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𝒈</m:t>
                                  </m:r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l"/>
                <a:endPara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230087"/>
                <a:ext cx="11430000" cy="5486400"/>
              </a:xfrm>
              <a:prstGeom prst="rect">
                <a:avLst/>
              </a:prstGeom>
              <a:blipFill rotWithShape="0">
                <a:blip r:embed="rId2"/>
                <a:stretch>
                  <a:fillRect l="-1493" t="-1444" b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13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133600" y="152402"/>
            <a:ext cx="7772400" cy="10667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 Sky is the Limit! Or is it?</a:t>
            </a:r>
            <a:endParaRPr lang="en-US" sz="4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ubtitle 2"/>
              <p:cNvSpPr txBox="1">
                <a:spLocks/>
              </p:cNvSpPr>
              <p:nvPr/>
            </p:nvSpPr>
            <p:spPr>
              <a:xfrm>
                <a:off x="762000" y="1230087"/>
                <a:ext cx="11430000" cy="5486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 algn="l">
                  <a:buAutoNum type="arabicParenR" startAt="4"/>
                </a:pPr>
                <a:r>
                  <a:rPr lang="en-US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Quotient Rule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lim>
                          </m:limLow>
                          <m:f>
                            <m:f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fName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l"/>
                <a:r>
                  <a:rPr lang="en-US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5)  Power Rule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lim>
                          </m:limLow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</m:fName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sSup>
                        <m:sSup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b="1" i="1">
                                          <a:solidFill>
                                            <a:schemeClr val="bg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chemeClr val="bg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en-US" b="1" i="1">
                                          <a:solidFill>
                                            <a:schemeClr val="bg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b="1" i="1">
                                          <a:solidFill>
                                            <a:schemeClr val="bg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en-US" b="1" i="1">
                                          <a:solidFill>
                                            <a:schemeClr val="bg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𝒄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𝒇</m:t>
                                  </m:r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14350" indent="-514350" algn="l">
                  <a:buFont typeface="+mj-lt"/>
                  <a:buAutoNum type="arabicParenR" startAt="6"/>
                </a:pPr>
                <a:r>
                  <a:rPr lang="en-US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Root Rule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lim>
                          </m:limLow>
                          <m:rad>
                            <m:rad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deg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fName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ad>
                        <m:rad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𝒏</m:t>
                          </m:r>
                        </m:deg>
                        <m:e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230087"/>
                <a:ext cx="11430000" cy="5486400"/>
              </a:xfrm>
              <a:prstGeom prst="rect">
                <a:avLst/>
              </a:prstGeom>
              <a:blipFill rotWithShape="0">
                <a:blip r:embed="rId2"/>
                <a:stretch>
                  <a:fillRect l="-1493" t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00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9" y="2438400"/>
            <a:ext cx="5453743" cy="41148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133600" y="152402"/>
            <a:ext cx="7772400" cy="10667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 Sky is the Limit! Or is it?</a:t>
            </a:r>
            <a:endParaRPr lang="en-US" sz="4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-1" y="1143002"/>
            <a:ext cx="7467601" cy="2285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Sided Limits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When a jump discontinuity (piecewise function) we  </a:t>
            </a:r>
            <a:r>
              <a:rPr lang="en-US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different y values as we </a:t>
            </a:r>
            <a:r>
              <a:rPr lang="en-US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same x.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32812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limit does not exist but we can still describe each side.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-82844" y="4595432"/>
                <a:ext cx="3130844" cy="813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1" i="1" smtClean="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6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prstClr val="white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prstClr val="white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prstClr val="white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36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sz="36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3600" b="1" i="1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844" y="4595432"/>
                <a:ext cx="3130844" cy="8131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-82844" y="5643881"/>
                <a:ext cx="3130844" cy="828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1" i="1" smtClean="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6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prstClr val="white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prstClr val="white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prstClr val="white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36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sz="36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3600" b="1" i="1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844" y="5643881"/>
                <a:ext cx="3130844" cy="8281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895600" y="4441371"/>
            <a:ext cx="426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x </a:t>
            </a:r>
            <a:r>
              <a:rPr lang="en-US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approaches</a:t>
            </a:r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 from the left only</a:t>
            </a: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95600" y="5453742"/>
            <a:ext cx="426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x </a:t>
            </a:r>
            <a:r>
              <a:rPr lang="en-US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approaches</a:t>
            </a:r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 from the right only</a:t>
            </a: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889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33600" y="152402"/>
            <a:ext cx="7772400" cy="10667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 Sky is the Limit! Or is it?</a:t>
            </a:r>
            <a:endParaRPr lang="en-US" sz="4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5313" y="1186544"/>
            <a:ext cx="12115801" cy="718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Infinity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Describes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behavior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asymptotes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8600" y="1905000"/>
                <a:ext cx="3130844" cy="825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1" i="1" smtClean="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6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3600" b="1" i="1" smtClean="0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36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sz="36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3600" b="1" i="1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905000"/>
                <a:ext cx="3130844" cy="82573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ubtitle 2"/>
              <p:cNvSpPr txBox="1">
                <a:spLocks/>
              </p:cNvSpPr>
              <p:nvPr/>
            </p:nvSpPr>
            <p:spPr>
              <a:xfrm>
                <a:off x="3124200" y="1894115"/>
                <a:ext cx="8915399" cy="7184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3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as </a:t>
                </a:r>
                <a:r>
                  <a:rPr lang="en-US" sz="36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r>
                  <a:rPr lang="en-US" sz="3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600" b="1" dirty="0" smtClean="0">
                    <a:solidFill>
                      <a:srgbClr val="92D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approaches</a:t>
                </a:r>
                <a:r>
                  <a:rPr lang="en-US" sz="3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what is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600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600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600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600" b="1" dirty="0" smtClean="0">
                    <a:solidFill>
                      <a:srgbClr val="92D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approaching</a:t>
                </a:r>
                <a:r>
                  <a:rPr lang="en-US" sz="3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?</a:t>
                </a:r>
              </a:p>
            </p:txBody>
          </p:sp>
        </mc:Choice>
        <mc:Fallback xmlns="">
          <p:sp>
            <p:nvSpPr>
              <p:cNvPr id="7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894115"/>
                <a:ext cx="8915399" cy="718456"/>
              </a:xfrm>
              <a:prstGeom prst="rect">
                <a:avLst/>
              </a:prstGeom>
              <a:blipFill rotWithShape="0">
                <a:blip r:embed="rId3"/>
                <a:stretch>
                  <a:fillRect l="-2189" t="-14407" r="-1642" b="-26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5313" y="2874615"/>
                <a:ext cx="3130844" cy="825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1" i="1" smtClean="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6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3600" b="1" i="1" smtClean="0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36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sz="36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3600" b="1" i="1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3" y="2874615"/>
                <a:ext cx="3130844" cy="82573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ubtitle 2"/>
              <p:cNvSpPr txBox="1">
                <a:spLocks/>
              </p:cNvSpPr>
              <p:nvPr/>
            </p:nvSpPr>
            <p:spPr>
              <a:xfrm>
                <a:off x="2971800" y="2862154"/>
                <a:ext cx="9220199" cy="7184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3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as </a:t>
                </a:r>
                <a:r>
                  <a:rPr lang="en-US" sz="36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r>
                  <a:rPr lang="en-US" sz="3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600" b="1" dirty="0" smtClean="0">
                    <a:solidFill>
                      <a:srgbClr val="92D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approaches</a:t>
                </a:r>
                <a:r>
                  <a:rPr lang="en-US" sz="3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600" b="1" i="1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what is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600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600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600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600" b="1" dirty="0" smtClean="0">
                    <a:solidFill>
                      <a:srgbClr val="92D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approaching</a:t>
                </a:r>
                <a:r>
                  <a:rPr lang="en-US" sz="3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?</a:t>
                </a:r>
              </a:p>
            </p:txBody>
          </p:sp>
        </mc:Choice>
        <mc:Fallback xmlns="">
          <p:sp>
            <p:nvSpPr>
              <p:cNvPr id="9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862154"/>
                <a:ext cx="9220199" cy="718456"/>
              </a:xfrm>
              <a:prstGeom prst="rect">
                <a:avLst/>
              </a:prstGeom>
              <a:blipFill rotWithShape="0">
                <a:blip r:embed="rId5"/>
                <a:stretch>
                  <a:fillRect l="-2116" t="-14530" r="-1984" b="-27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-67435" y="4058448"/>
                <a:ext cx="3722914" cy="813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1" i="1" smtClean="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6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3600" b="1" i="1" smtClean="0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36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sz="36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3600" b="1" i="1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en-US" sz="3600" b="1" i="1" smtClean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±∞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7435" y="4058448"/>
                <a:ext cx="3722914" cy="81310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ubtitle 2"/>
              <p:cNvSpPr txBox="1">
                <a:spLocks/>
              </p:cNvSpPr>
              <p:nvPr/>
            </p:nvSpPr>
            <p:spPr>
              <a:xfrm>
                <a:off x="3629459" y="4052807"/>
                <a:ext cx="9220199" cy="7184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3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as </a:t>
                </a:r>
                <a:r>
                  <a:rPr lang="en-US" sz="36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r>
                  <a:rPr lang="en-US" sz="3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600" b="1" dirty="0" smtClean="0">
                    <a:solidFill>
                      <a:srgbClr val="92D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approaches</a:t>
                </a:r>
                <a:r>
                  <a:rPr lang="en-US" sz="3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600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600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600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</a:t>
                </a:r>
                <a:r>
                  <a:rPr lang="en-US" sz="36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600" b="1" dirty="0" smtClean="0">
                    <a:solidFill>
                      <a:srgbClr val="92D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approaching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±∞</m:t>
                    </m:r>
                  </m:oMath>
                </a14:m>
                <a:endPara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459" y="4052807"/>
                <a:ext cx="9220199" cy="718456"/>
              </a:xfrm>
              <a:prstGeom prst="rect">
                <a:avLst/>
              </a:prstGeom>
              <a:blipFill rotWithShape="0">
                <a:blip r:embed="rId7"/>
                <a:stretch>
                  <a:fillRect l="-2049" t="-14407" b="-26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ubtitle 2"/>
              <p:cNvSpPr txBox="1">
                <a:spLocks/>
              </p:cNvSpPr>
              <p:nvPr/>
            </p:nvSpPr>
            <p:spPr>
              <a:xfrm>
                <a:off x="304801" y="5800162"/>
                <a:ext cx="4191000" cy="7184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3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Notice </a:t>
                </a:r>
                <a:r>
                  <a:rPr lang="en-US" sz="36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WHERE</a:t>
                </a:r>
                <a:r>
                  <a:rPr lang="en-US" sz="3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is!</a:t>
                </a:r>
              </a:p>
            </p:txBody>
          </p:sp>
        </mc:Choice>
        <mc:Fallback xmlns="">
          <p:sp>
            <p:nvSpPr>
              <p:cNvPr id="12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1" y="5800162"/>
                <a:ext cx="4191000" cy="718456"/>
              </a:xfrm>
              <a:prstGeom prst="rect">
                <a:avLst/>
              </a:prstGeom>
              <a:blipFill rotWithShape="0">
                <a:blip r:embed="rId8"/>
                <a:stretch>
                  <a:fillRect l="-4651" t="-13559" b="-27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 13"/>
          <p:cNvSpPr/>
          <p:nvPr/>
        </p:nvSpPr>
        <p:spPr>
          <a:xfrm>
            <a:off x="1206231" y="2699607"/>
            <a:ext cx="4062455" cy="3472593"/>
          </a:xfrm>
          <a:custGeom>
            <a:avLst/>
            <a:gdLst>
              <a:gd name="connsiteX0" fmla="*/ 3202483 w 4062455"/>
              <a:gd name="connsiteY0" fmla="*/ 3472593 h 3472593"/>
              <a:gd name="connsiteX1" fmla="*/ 3322226 w 4062455"/>
              <a:gd name="connsiteY1" fmla="*/ 3450822 h 3472593"/>
              <a:gd name="connsiteX2" fmla="*/ 3398426 w 4062455"/>
              <a:gd name="connsiteY2" fmla="*/ 3439936 h 3472593"/>
              <a:gd name="connsiteX3" fmla="*/ 3474626 w 4062455"/>
              <a:gd name="connsiteY3" fmla="*/ 3418164 h 3472593"/>
              <a:gd name="connsiteX4" fmla="*/ 3550826 w 4062455"/>
              <a:gd name="connsiteY4" fmla="*/ 3396393 h 3472593"/>
              <a:gd name="connsiteX5" fmla="*/ 3637912 w 4062455"/>
              <a:gd name="connsiteY5" fmla="*/ 3341964 h 3472593"/>
              <a:gd name="connsiteX6" fmla="*/ 3670569 w 4062455"/>
              <a:gd name="connsiteY6" fmla="*/ 3331079 h 3472593"/>
              <a:gd name="connsiteX7" fmla="*/ 3757655 w 4062455"/>
              <a:gd name="connsiteY7" fmla="*/ 3265764 h 3472593"/>
              <a:gd name="connsiteX8" fmla="*/ 3833855 w 4062455"/>
              <a:gd name="connsiteY8" fmla="*/ 3178679 h 3472593"/>
              <a:gd name="connsiteX9" fmla="*/ 3844740 w 4062455"/>
              <a:gd name="connsiteY9" fmla="*/ 3146022 h 3472593"/>
              <a:gd name="connsiteX10" fmla="*/ 3866512 w 4062455"/>
              <a:gd name="connsiteY10" fmla="*/ 3124250 h 3472593"/>
              <a:gd name="connsiteX11" fmla="*/ 3888283 w 4062455"/>
              <a:gd name="connsiteY11" fmla="*/ 3091593 h 3472593"/>
              <a:gd name="connsiteX12" fmla="*/ 3910055 w 4062455"/>
              <a:gd name="connsiteY12" fmla="*/ 3048050 h 3472593"/>
              <a:gd name="connsiteX13" fmla="*/ 3931826 w 4062455"/>
              <a:gd name="connsiteY13" fmla="*/ 3015393 h 3472593"/>
              <a:gd name="connsiteX14" fmla="*/ 3964483 w 4062455"/>
              <a:gd name="connsiteY14" fmla="*/ 2950079 h 3472593"/>
              <a:gd name="connsiteX15" fmla="*/ 3975369 w 4062455"/>
              <a:gd name="connsiteY15" fmla="*/ 2895650 h 3472593"/>
              <a:gd name="connsiteX16" fmla="*/ 3997140 w 4062455"/>
              <a:gd name="connsiteY16" fmla="*/ 2852107 h 3472593"/>
              <a:gd name="connsiteX17" fmla="*/ 4008026 w 4062455"/>
              <a:gd name="connsiteY17" fmla="*/ 2786793 h 3472593"/>
              <a:gd name="connsiteX18" fmla="*/ 4029798 w 4062455"/>
              <a:gd name="connsiteY18" fmla="*/ 2710593 h 3472593"/>
              <a:gd name="connsiteX19" fmla="*/ 4051569 w 4062455"/>
              <a:gd name="connsiteY19" fmla="*/ 2547307 h 3472593"/>
              <a:gd name="connsiteX20" fmla="*/ 4062455 w 4062455"/>
              <a:gd name="connsiteY20" fmla="*/ 2471107 h 3472593"/>
              <a:gd name="connsiteX21" fmla="*/ 4051569 w 4062455"/>
              <a:gd name="connsiteY21" fmla="*/ 2242507 h 3472593"/>
              <a:gd name="connsiteX22" fmla="*/ 4040683 w 4062455"/>
              <a:gd name="connsiteY22" fmla="*/ 2188079 h 3472593"/>
              <a:gd name="connsiteX23" fmla="*/ 4018912 w 4062455"/>
              <a:gd name="connsiteY23" fmla="*/ 2166307 h 3472593"/>
              <a:gd name="connsiteX24" fmla="*/ 3997140 w 4062455"/>
              <a:gd name="connsiteY24" fmla="*/ 2133650 h 3472593"/>
              <a:gd name="connsiteX25" fmla="*/ 3942712 w 4062455"/>
              <a:gd name="connsiteY25" fmla="*/ 2035679 h 3472593"/>
              <a:gd name="connsiteX26" fmla="*/ 3910055 w 4062455"/>
              <a:gd name="connsiteY26" fmla="*/ 1981250 h 3472593"/>
              <a:gd name="connsiteX27" fmla="*/ 3888283 w 4062455"/>
              <a:gd name="connsiteY27" fmla="*/ 1948593 h 3472593"/>
              <a:gd name="connsiteX28" fmla="*/ 3833855 w 4062455"/>
              <a:gd name="connsiteY28" fmla="*/ 1861507 h 3472593"/>
              <a:gd name="connsiteX29" fmla="*/ 3812083 w 4062455"/>
              <a:gd name="connsiteY29" fmla="*/ 1828850 h 3472593"/>
              <a:gd name="connsiteX30" fmla="*/ 3790312 w 4062455"/>
              <a:gd name="connsiteY30" fmla="*/ 1785307 h 3472593"/>
              <a:gd name="connsiteX31" fmla="*/ 3768540 w 4062455"/>
              <a:gd name="connsiteY31" fmla="*/ 1763536 h 3472593"/>
              <a:gd name="connsiteX32" fmla="*/ 3735883 w 4062455"/>
              <a:gd name="connsiteY32" fmla="*/ 1719993 h 3472593"/>
              <a:gd name="connsiteX33" fmla="*/ 3714112 w 4062455"/>
              <a:gd name="connsiteY33" fmla="*/ 1687336 h 3472593"/>
              <a:gd name="connsiteX34" fmla="*/ 3692340 w 4062455"/>
              <a:gd name="connsiteY34" fmla="*/ 1643793 h 3472593"/>
              <a:gd name="connsiteX35" fmla="*/ 3659683 w 4062455"/>
              <a:gd name="connsiteY35" fmla="*/ 1611136 h 3472593"/>
              <a:gd name="connsiteX36" fmla="*/ 3637912 w 4062455"/>
              <a:gd name="connsiteY36" fmla="*/ 1578479 h 3472593"/>
              <a:gd name="connsiteX37" fmla="*/ 3605255 w 4062455"/>
              <a:gd name="connsiteY37" fmla="*/ 1534936 h 3472593"/>
              <a:gd name="connsiteX38" fmla="*/ 3561712 w 4062455"/>
              <a:gd name="connsiteY38" fmla="*/ 1469622 h 3472593"/>
              <a:gd name="connsiteX39" fmla="*/ 3518169 w 4062455"/>
              <a:gd name="connsiteY39" fmla="*/ 1393422 h 3472593"/>
              <a:gd name="connsiteX40" fmla="*/ 3485512 w 4062455"/>
              <a:gd name="connsiteY40" fmla="*/ 1371650 h 3472593"/>
              <a:gd name="connsiteX41" fmla="*/ 3420198 w 4062455"/>
              <a:gd name="connsiteY41" fmla="*/ 1306336 h 3472593"/>
              <a:gd name="connsiteX42" fmla="*/ 3387540 w 4062455"/>
              <a:gd name="connsiteY42" fmla="*/ 1273679 h 3472593"/>
              <a:gd name="connsiteX43" fmla="*/ 3365769 w 4062455"/>
              <a:gd name="connsiteY43" fmla="*/ 1251907 h 3472593"/>
              <a:gd name="connsiteX44" fmla="*/ 3300455 w 4062455"/>
              <a:gd name="connsiteY44" fmla="*/ 1175707 h 3472593"/>
              <a:gd name="connsiteX45" fmla="*/ 3267798 w 4062455"/>
              <a:gd name="connsiteY45" fmla="*/ 1110393 h 3472593"/>
              <a:gd name="connsiteX46" fmla="*/ 3235140 w 4062455"/>
              <a:gd name="connsiteY46" fmla="*/ 1055964 h 3472593"/>
              <a:gd name="connsiteX47" fmla="*/ 3191598 w 4062455"/>
              <a:gd name="connsiteY47" fmla="*/ 1012422 h 3472593"/>
              <a:gd name="connsiteX48" fmla="*/ 3169826 w 4062455"/>
              <a:gd name="connsiteY48" fmla="*/ 968879 h 3472593"/>
              <a:gd name="connsiteX49" fmla="*/ 3137169 w 4062455"/>
              <a:gd name="connsiteY49" fmla="*/ 925336 h 3472593"/>
              <a:gd name="connsiteX50" fmla="*/ 3126283 w 4062455"/>
              <a:gd name="connsiteY50" fmla="*/ 870907 h 3472593"/>
              <a:gd name="connsiteX51" fmla="*/ 3104512 w 4062455"/>
              <a:gd name="connsiteY51" fmla="*/ 827364 h 3472593"/>
              <a:gd name="connsiteX52" fmla="*/ 3082740 w 4062455"/>
              <a:gd name="connsiteY52" fmla="*/ 762050 h 3472593"/>
              <a:gd name="connsiteX53" fmla="*/ 3071855 w 4062455"/>
              <a:gd name="connsiteY53" fmla="*/ 729393 h 3472593"/>
              <a:gd name="connsiteX54" fmla="*/ 3050083 w 4062455"/>
              <a:gd name="connsiteY54" fmla="*/ 642307 h 3472593"/>
              <a:gd name="connsiteX55" fmla="*/ 3017426 w 4062455"/>
              <a:gd name="connsiteY55" fmla="*/ 555222 h 3472593"/>
              <a:gd name="connsiteX56" fmla="*/ 3006540 w 4062455"/>
              <a:gd name="connsiteY56" fmla="*/ 500793 h 3472593"/>
              <a:gd name="connsiteX57" fmla="*/ 2973883 w 4062455"/>
              <a:gd name="connsiteY57" fmla="*/ 424593 h 3472593"/>
              <a:gd name="connsiteX58" fmla="*/ 2941226 w 4062455"/>
              <a:gd name="connsiteY58" fmla="*/ 359279 h 3472593"/>
              <a:gd name="connsiteX59" fmla="*/ 2930340 w 4062455"/>
              <a:gd name="connsiteY59" fmla="*/ 315736 h 3472593"/>
              <a:gd name="connsiteX60" fmla="*/ 2908569 w 4062455"/>
              <a:gd name="connsiteY60" fmla="*/ 293964 h 3472593"/>
              <a:gd name="connsiteX61" fmla="*/ 2875912 w 4062455"/>
              <a:gd name="connsiteY61" fmla="*/ 250422 h 3472593"/>
              <a:gd name="connsiteX62" fmla="*/ 2843255 w 4062455"/>
              <a:gd name="connsiteY62" fmla="*/ 228650 h 3472593"/>
              <a:gd name="connsiteX63" fmla="*/ 2767055 w 4062455"/>
              <a:gd name="connsiteY63" fmla="*/ 174222 h 3472593"/>
              <a:gd name="connsiteX64" fmla="*/ 2745283 w 4062455"/>
              <a:gd name="connsiteY64" fmla="*/ 152450 h 3472593"/>
              <a:gd name="connsiteX65" fmla="*/ 2647312 w 4062455"/>
              <a:gd name="connsiteY65" fmla="*/ 119793 h 3472593"/>
              <a:gd name="connsiteX66" fmla="*/ 2614655 w 4062455"/>
              <a:gd name="connsiteY66" fmla="*/ 98022 h 3472593"/>
              <a:gd name="connsiteX67" fmla="*/ 2473140 w 4062455"/>
              <a:gd name="connsiteY67" fmla="*/ 54479 h 3472593"/>
              <a:gd name="connsiteX68" fmla="*/ 2418712 w 4062455"/>
              <a:gd name="connsiteY68" fmla="*/ 43593 h 3472593"/>
              <a:gd name="connsiteX69" fmla="*/ 2342512 w 4062455"/>
              <a:gd name="connsiteY69" fmla="*/ 32707 h 3472593"/>
              <a:gd name="connsiteX70" fmla="*/ 2255426 w 4062455"/>
              <a:gd name="connsiteY70" fmla="*/ 10936 h 3472593"/>
              <a:gd name="connsiteX71" fmla="*/ 1351912 w 4062455"/>
              <a:gd name="connsiteY71" fmla="*/ 21822 h 3472593"/>
              <a:gd name="connsiteX72" fmla="*/ 1145083 w 4062455"/>
              <a:gd name="connsiteY72" fmla="*/ 54479 h 3472593"/>
              <a:gd name="connsiteX73" fmla="*/ 1025340 w 4062455"/>
              <a:gd name="connsiteY73" fmla="*/ 65364 h 3472593"/>
              <a:gd name="connsiteX74" fmla="*/ 927369 w 4062455"/>
              <a:gd name="connsiteY74" fmla="*/ 87136 h 3472593"/>
              <a:gd name="connsiteX75" fmla="*/ 829398 w 4062455"/>
              <a:gd name="connsiteY75" fmla="*/ 98022 h 3472593"/>
              <a:gd name="connsiteX76" fmla="*/ 666112 w 4062455"/>
              <a:gd name="connsiteY76" fmla="*/ 119793 h 3472593"/>
              <a:gd name="connsiteX77" fmla="*/ 535483 w 4062455"/>
              <a:gd name="connsiteY77" fmla="*/ 130679 h 3472593"/>
              <a:gd name="connsiteX78" fmla="*/ 230683 w 4062455"/>
              <a:gd name="connsiteY78" fmla="*/ 119793 h 3472593"/>
              <a:gd name="connsiteX79" fmla="*/ 187140 w 4062455"/>
              <a:gd name="connsiteY79" fmla="*/ 98022 h 3472593"/>
              <a:gd name="connsiteX80" fmla="*/ 121826 w 4062455"/>
              <a:gd name="connsiteY80" fmla="*/ 76250 h 3472593"/>
              <a:gd name="connsiteX81" fmla="*/ 78283 w 4062455"/>
              <a:gd name="connsiteY81" fmla="*/ 43593 h 3472593"/>
              <a:gd name="connsiteX82" fmla="*/ 45626 w 4062455"/>
              <a:gd name="connsiteY82" fmla="*/ 32707 h 3472593"/>
              <a:gd name="connsiteX83" fmla="*/ 12969 w 4062455"/>
              <a:gd name="connsiteY83" fmla="*/ 10936 h 3472593"/>
              <a:gd name="connsiteX84" fmla="*/ 67398 w 4062455"/>
              <a:gd name="connsiteY84" fmla="*/ 152450 h 3472593"/>
              <a:gd name="connsiteX85" fmla="*/ 100055 w 4062455"/>
              <a:gd name="connsiteY85" fmla="*/ 130679 h 3472593"/>
              <a:gd name="connsiteX86" fmla="*/ 176255 w 4062455"/>
              <a:gd name="connsiteY86" fmla="*/ 43593 h 3472593"/>
              <a:gd name="connsiteX87" fmla="*/ 208912 w 4062455"/>
              <a:gd name="connsiteY87" fmla="*/ 10936 h 3472593"/>
              <a:gd name="connsiteX88" fmla="*/ 176255 w 4062455"/>
              <a:gd name="connsiteY88" fmla="*/ 50 h 3472593"/>
              <a:gd name="connsiteX89" fmla="*/ 12969 w 4062455"/>
              <a:gd name="connsiteY89" fmla="*/ 32707 h 3472593"/>
              <a:gd name="connsiteX90" fmla="*/ 34740 w 4062455"/>
              <a:gd name="connsiteY90" fmla="*/ 54479 h 3472593"/>
              <a:gd name="connsiteX91" fmla="*/ 67398 w 4062455"/>
              <a:gd name="connsiteY91" fmla="*/ 76250 h 3472593"/>
              <a:gd name="connsiteX92" fmla="*/ 56512 w 4062455"/>
              <a:gd name="connsiteY92" fmla="*/ 119793 h 3472593"/>
              <a:gd name="connsiteX93" fmla="*/ 100055 w 4062455"/>
              <a:gd name="connsiteY93" fmla="*/ 98022 h 3472593"/>
              <a:gd name="connsiteX94" fmla="*/ 132712 w 4062455"/>
              <a:gd name="connsiteY94" fmla="*/ 87136 h 3472593"/>
              <a:gd name="connsiteX95" fmla="*/ 100055 w 4062455"/>
              <a:gd name="connsiteY95" fmla="*/ 76250 h 3472593"/>
              <a:gd name="connsiteX96" fmla="*/ 67398 w 4062455"/>
              <a:gd name="connsiteY96" fmla="*/ 87136 h 3472593"/>
              <a:gd name="connsiteX97" fmla="*/ 132712 w 4062455"/>
              <a:gd name="connsiteY97" fmla="*/ 43593 h 3472593"/>
              <a:gd name="connsiteX98" fmla="*/ 89169 w 4062455"/>
              <a:gd name="connsiteY98" fmla="*/ 54479 h 3472593"/>
              <a:gd name="connsiteX99" fmla="*/ 23855 w 4062455"/>
              <a:gd name="connsiteY99" fmla="*/ 76250 h 3472593"/>
              <a:gd name="connsiteX100" fmla="*/ 2083 w 4062455"/>
              <a:gd name="connsiteY100" fmla="*/ 98022 h 3472593"/>
              <a:gd name="connsiteX101" fmla="*/ 45626 w 4062455"/>
              <a:gd name="connsiteY101" fmla="*/ 87136 h 3472593"/>
              <a:gd name="connsiteX102" fmla="*/ 56512 w 4062455"/>
              <a:gd name="connsiteY102" fmla="*/ 54479 h 3472593"/>
              <a:gd name="connsiteX103" fmla="*/ 100055 w 4062455"/>
              <a:gd name="connsiteY103" fmla="*/ 10936 h 3472593"/>
              <a:gd name="connsiteX104" fmla="*/ 154483 w 4062455"/>
              <a:gd name="connsiteY104" fmla="*/ 32707 h 3472593"/>
              <a:gd name="connsiteX105" fmla="*/ 132712 w 4062455"/>
              <a:gd name="connsiteY105" fmla="*/ 54479 h 3472593"/>
              <a:gd name="connsiteX106" fmla="*/ 100055 w 4062455"/>
              <a:gd name="connsiteY106" fmla="*/ 43593 h 3472593"/>
              <a:gd name="connsiteX107" fmla="*/ 132712 w 4062455"/>
              <a:gd name="connsiteY107" fmla="*/ 32707 h 3472593"/>
              <a:gd name="connsiteX108" fmla="*/ 100055 w 4062455"/>
              <a:gd name="connsiteY108" fmla="*/ 21822 h 3472593"/>
              <a:gd name="connsiteX109" fmla="*/ 67398 w 4062455"/>
              <a:gd name="connsiteY109" fmla="*/ 32707 h 3472593"/>
              <a:gd name="connsiteX110" fmla="*/ 56512 w 4062455"/>
              <a:gd name="connsiteY110" fmla="*/ 76250 h 3472593"/>
              <a:gd name="connsiteX111" fmla="*/ 45626 w 4062455"/>
              <a:gd name="connsiteY111" fmla="*/ 130679 h 3472593"/>
              <a:gd name="connsiteX112" fmla="*/ 34740 w 4062455"/>
              <a:gd name="connsiteY112" fmla="*/ 163336 h 3472593"/>
              <a:gd name="connsiteX113" fmla="*/ 67398 w 4062455"/>
              <a:gd name="connsiteY113" fmla="*/ 87136 h 3472593"/>
              <a:gd name="connsiteX114" fmla="*/ 78283 w 4062455"/>
              <a:gd name="connsiteY114" fmla="*/ 54479 h 3472593"/>
              <a:gd name="connsiteX115" fmla="*/ 100055 w 4062455"/>
              <a:gd name="connsiteY115" fmla="*/ 76250 h 3472593"/>
              <a:gd name="connsiteX116" fmla="*/ 56512 w 4062455"/>
              <a:gd name="connsiteY116" fmla="*/ 130679 h 3472593"/>
              <a:gd name="connsiteX117" fmla="*/ 100055 w 4062455"/>
              <a:gd name="connsiteY117" fmla="*/ 119793 h 3472593"/>
              <a:gd name="connsiteX118" fmla="*/ 67398 w 4062455"/>
              <a:gd name="connsiteY118" fmla="*/ 119793 h 347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062455" h="3472593">
                <a:moveTo>
                  <a:pt x="3202483" y="3472593"/>
                </a:moveTo>
                <a:cubicBezTo>
                  <a:pt x="3259110" y="3461267"/>
                  <a:pt x="3261857" y="3460109"/>
                  <a:pt x="3322226" y="3450822"/>
                </a:cubicBezTo>
                <a:cubicBezTo>
                  <a:pt x="3347586" y="3446921"/>
                  <a:pt x="3373182" y="3444526"/>
                  <a:pt x="3398426" y="3439936"/>
                </a:cubicBezTo>
                <a:cubicBezTo>
                  <a:pt x="3445226" y="3431427"/>
                  <a:pt x="3433815" y="3429824"/>
                  <a:pt x="3474626" y="3418164"/>
                </a:cubicBezTo>
                <a:cubicBezTo>
                  <a:pt x="3502257" y="3410270"/>
                  <a:pt x="3524718" y="3407582"/>
                  <a:pt x="3550826" y="3396393"/>
                </a:cubicBezTo>
                <a:cubicBezTo>
                  <a:pt x="3643916" y="3356498"/>
                  <a:pt x="3544135" y="3395551"/>
                  <a:pt x="3637912" y="3341964"/>
                </a:cubicBezTo>
                <a:cubicBezTo>
                  <a:pt x="3647875" y="3336271"/>
                  <a:pt x="3659683" y="3334707"/>
                  <a:pt x="3670569" y="3331079"/>
                </a:cubicBezTo>
                <a:cubicBezTo>
                  <a:pt x="3730147" y="3271498"/>
                  <a:pt x="3634581" y="3364221"/>
                  <a:pt x="3757655" y="3265764"/>
                </a:cubicBezTo>
                <a:cubicBezTo>
                  <a:pt x="3792890" y="3237577"/>
                  <a:pt x="3807566" y="3213732"/>
                  <a:pt x="3833855" y="3178679"/>
                </a:cubicBezTo>
                <a:cubicBezTo>
                  <a:pt x="3837483" y="3167793"/>
                  <a:pt x="3838837" y="3155861"/>
                  <a:pt x="3844740" y="3146022"/>
                </a:cubicBezTo>
                <a:cubicBezTo>
                  <a:pt x="3850020" y="3137221"/>
                  <a:pt x="3860101" y="3132264"/>
                  <a:pt x="3866512" y="3124250"/>
                </a:cubicBezTo>
                <a:cubicBezTo>
                  <a:pt x="3874685" y="3114034"/>
                  <a:pt x="3881792" y="3102952"/>
                  <a:pt x="3888283" y="3091593"/>
                </a:cubicBezTo>
                <a:cubicBezTo>
                  <a:pt x="3896334" y="3077504"/>
                  <a:pt x="3902004" y="3062139"/>
                  <a:pt x="3910055" y="3048050"/>
                </a:cubicBezTo>
                <a:cubicBezTo>
                  <a:pt x="3916546" y="3036691"/>
                  <a:pt x="3925975" y="3027095"/>
                  <a:pt x="3931826" y="3015393"/>
                </a:cubicBezTo>
                <a:cubicBezTo>
                  <a:pt x="3976894" y="2925256"/>
                  <a:pt x="3902091" y="3043669"/>
                  <a:pt x="3964483" y="2950079"/>
                </a:cubicBezTo>
                <a:cubicBezTo>
                  <a:pt x="3968112" y="2931936"/>
                  <a:pt x="3969518" y="2913203"/>
                  <a:pt x="3975369" y="2895650"/>
                </a:cubicBezTo>
                <a:cubicBezTo>
                  <a:pt x="3980501" y="2880255"/>
                  <a:pt x="3992477" y="2867650"/>
                  <a:pt x="3997140" y="2852107"/>
                </a:cubicBezTo>
                <a:cubicBezTo>
                  <a:pt x="4003482" y="2830966"/>
                  <a:pt x="4003697" y="2808436"/>
                  <a:pt x="4008026" y="2786793"/>
                </a:cubicBezTo>
                <a:cubicBezTo>
                  <a:pt x="4014861" y="2752621"/>
                  <a:pt x="4019422" y="2741719"/>
                  <a:pt x="4029798" y="2710593"/>
                </a:cubicBezTo>
                <a:cubicBezTo>
                  <a:pt x="4057175" y="2518943"/>
                  <a:pt x="4023414" y="2758466"/>
                  <a:pt x="4051569" y="2547307"/>
                </a:cubicBezTo>
                <a:cubicBezTo>
                  <a:pt x="4054960" y="2521874"/>
                  <a:pt x="4058826" y="2496507"/>
                  <a:pt x="4062455" y="2471107"/>
                </a:cubicBezTo>
                <a:cubicBezTo>
                  <a:pt x="4058826" y="2394907"/>
                  <a:pt x="4057420" y="2318569"/>
                  <a:pt x="4051569" y="2242507"/>
                </a:cubicBezTo>
                <a:cubicBezTo>
                  <a:pt x="4050150" y="2224060"/>
                  <a:pt x="4047971" y="2205085"/>
                  <a:pt x="4040683" y="2188079"/>
                </a:cubicBezTo>
                <a:cubicBezTo>
                  <a:pt x="4036640" y="2178646"/>
                  <a:pt x="4025323" y="2174321"/>
                  <a:pt x="4018912" y="2166307"/>
                </a:cubicBezTo>
                <a:cubicBezTo>
                  <a:pt x="4010739" y="2156091"/>
                  <a:pt x="4002991" y="2145352"/>
                  <a:pt x="3997140" y="2133650"/>
                </a:cubicBezTo>
                <a:cubicBezTo>
                  <a:pt x="3924182" y="1987736"/>
                  <a:pt x="4028363" y="2164157"/>
                  <a:pt x="3942712" y="2035679"/>
                </a:cubicBezTo>
                <a:cubicBezTo>
                  <a:pt x="3930976" y="2018074"/>
                  <a:pt x="3921269" y="1999192"/>
                  <a:pt x="3910055" y="1981250"/>
                </a:cubicBezTo>
                <a:cubicBezTo>
                  <a:pt x="3903121" y="1970156"/>
                  <a:pt x="3895307" y="1959631"/>
                  <a:pt x="3888283" y="1948593"/>
                </a:cubicBezTo>
                <a:cubicBezTo>
                  <a:pt x="3869905" y="1919713"/>
                  <a:pt x="3852233" y="1890387"/>
                  <a:pt x="3833855" y="1861507"/>
                </a:cubicBezTo>
                <a:cubicBezTo>
                  <a:pt x="3826831" y="1850469"/>
                  <a:pt x="3817934" y="1840552"/>
                  <a:pt x="3812083" y="1828850"/>
                </a:cubicBezTo>
                <a:cubicBezTo>
                  <a:pt x="3804826" y="1814336"/>
                  <a:pt x="3799313" y="1798809"/>
                  <a:pt x="3790312" y="1785307"/>
                </a:cubicBezTo>
                <a:cubicBezTo>
                  <a:pt x="3784619" y="1776768"/>
                  <a:pt x="3775110" y="1771420"/>
                  <a:pt x="3768540" y="1763536"/>
                </a:cubicBezTo>
                <a:cubicBezTo>
                  <a:pt x="3756925" y="1749598"/>
                  <a:pt x="3746428" y="1734757"/>
                  <a:pt x="3735883" y="1719993"/>
                </a:cubicBezTo>
                <a:cubicBezTo>
                  <a:pt x="3728279" y="1709347"/>
                  <a:pt x="3720603" y="1698695"/>
                  <a:pt x="3714112" y="1687336"/>
                </a:cubicBezTo>
                <a:cubicBezTo>
                  <a:pt x="3706061" y="1673247"/>
                  <a:pt x="3701772" y="1656998"/>
                  <a:pt x="3692340" y="1643793"/>
                </a:cubicBezTo>
                <a:cubicBezTo>
                  <a:pt x="3683392" y="1631266"/>
                  <a:pt x="3669538" y="1622963"/>
                  <a:pt x="3659683" y="1611136"/>
                </a:cubicBezTo>
                <a:cubicBezTo>
                  <a:pt x="3651308" y="1601085"/>
                  <a:pt x="3645516" y="1589125"/>
                  <a:pt x="3637912" y="1578479"/>
                </a:cubicBezTo>
                <a:cubicBezTo>
                  <a:pt x="3627367" y="1563715"/>
                  <a:pt x="3616141" y="1549450"/>
                  <a:pt x="3605255" y="1534936"/>
                </a:cubicBezTo>
                <a:cubicBezTo>
                  <a:pt x="3579370" y="1457284"/>
                  <a:pt x="3616074" y="1551166"/>
                  <a:pt x="3561712" y="1469622"/>
                </a:cubicBezTo>
                <a:cubicBezTo>
                  <a:pt x="3511892" y="1394892"/>
                  <a:pt x="3610197" y="1485450"/>
                  <a:pt x="3518169" y="1393422"/>
                </a:cubicBezTo>
                <a:cubicBezTo>
                  <a:pt x="3508918" y="1384171"/>
                  <a:pt x="3495290" y="1380342"/>
                  <a:pt x="3485512" y="1371650"/>
                </a:cubicBezTo>
                <a:cubicBezTo>
                  <a:pt x="3462500" y="1351195"/>
                  <a:pt x="3441969" y="1328107"/>
                  <a:pt x="3420198" y="1306336"/>
                </a:cubicBezTo>
                <a:lnTo>
                  <a:pt x="3387540" y="1273679"/>
                </a:lnTo>
                <a:cubicBezTo>
                  <a:pt x="3380283" y="1266422"/>
                  <a:pt x="3371462" y="1260447"/>
                  <a:pt x="3365769" y="1251907"/>
                </a:cubicBezTo>
                <a:cubicBezTo>
                  <a:pt x="3332612" y="1202171"/>
                  <a:pt x="3353249" y="1228501"/>
                  <a:pt x="3300455" y="1175707"/>
                </a:cubicBezTo>
                <a:cubicBezTo>
                  <a:pt x="3283670" y="1125352"/>
                  <a:pt x="3297943" y="1158625"/>
                  <a:pt x="3267798" y="1110393"/>
                </a:cubicBezTo>
                <a:cubicBezTo>
                  <a:pt x="3256584" y="1092451"/>
                  <a:pt x="3248130" y="1072665"/>
                  <a:pt x="3235140" y="1055964"/>
                </a:cubicBezTo>
                <a:cubicBezTo>
                  <a:pt x="3222538" y="1039762"/>
                  <a:pt x="3203914" y="1028843"/>
                  <a:pt x="3191598" y="1012422"/>
                </a:cubicBezTo>
                <a:cubicBezTo>
                  <a:pt x="3181861" y="999440"/>
                  <a:pt x="3178427" y="982640"/>
                  <a:pt x="3169826" y="968879"/>
                </a:cubicBezTo>
                <a:cubicBezTo>
                  <a:pt x="3160210" y="953494"/>
                  <a:pt x="3148055" y="939850"/>
                  <a:pt x="3137169" y="925336"/>
                </a:cubicBezTo>
                <a:cubicBezTo>
                  <a:pt x="3133540" y="907193"/>
                  <a:pt x="3132134" y="888460"/>
                  <a:pt x="3126283" y="870907"/>
                </a:cubicBezTo>
                <a:cubicBezTo>
                  <a:pt x="3121151" y="855512"/>
                  <a:pt x="3110539" y="842431"/>
                  <a:pt x="3104512" y="827364"/>
                </a:cubicBezTo>
                <a:cubicBezTo>
                  <a:pt x="3095989" y="806056"/>
                  <a:pt x="3089997" y="783821"/>
                  <a:pt x="3082740" y="762050"/>
                </a:cubicBezTo>
                <a:cubicBezTo>
                  <a:pt x="3079111" y="751164"/>
                  <a:pt x="3074638" y="740525"/>
                  <a:pt x="3071855" y="729393"/>
                </a:cubicBezTo>
                <a:cubicBezTo>
                  <a:pt x="3064598" y="700364"/>
                  <a:pt x="3061196" y="670089"/>
                  <a:pt x="3050083" y="642307"/>
                </a:cubicBezTo>
                <a:cubicBezTo>
                  <a:pt x="3043426" y="625664"/>
                  <a:pt x="3023114" y="577972"/>
                  <a:pt x="3017426" y="555222"/>
                </a:cubicBezTo>
                <a:cubicBezTo>
                  <a:pt x="3012938" y="537272"/>
                  <a:pt x="3011027" y="518743"/>
                  <a:pt x="3006540" y="500793"/>
                </a:cubicBezTo>
                <a:cubicBezTo>
                  <a:pt x="2996327" y="459940"/>
                  <a:pt x="2992579" y="468218"/>
                  <a:pt x="2973883" y="424593"/>
                </a:cubicBezTo>
                <a:cubicBezTo>
                  <a:pt x="2946841" y="361495"/>
                  <a:pt x="2983068" y="422040"/>
                  <a:pt x="2941226" y="359279"/>
                </a:cubicBezTo>
                <a:cubicBezTo>
                  <a:pt x="2937597" y="344765"/>
                  <a:pt x="2937031" y="329118"/>
                  <a:pt x="2930340" y="315736"/>
                </a:cubicBezTo>
                <a:cubicBezTo>
                  <a:pt x="2925750" y="306556"/>
                  <a:pt x="2915139" y="301848"/>
                  <a:pt x="2908569" y="293964"/>
                </a:cubicBezTo>
                <a:cubicBezTo>
                  <a:pt x="2896954" y="280026"/>
                  <a:pt x="2888741" y="263251"/>
                  <a:pt x="2875912" y="250422"/>
                </a:cubicBezTo>
                <a:cubicBezTo>
                  <a:pt x="2866661" y="241171"/>
                  <a:pt x="2853306" y="237026"/>
                  <a:pt x="2843255" y="228650"/>
                </a:cubicBezTo>
                <a:cubicBezTo>
                  <a:pt x="2777060" y="173487"/>
                  <a:pt x="2847624" y="214506"/>
                  <a:pt x="2767055" y="174222"/>
                </a:cubicBezTo>
                <a:cubicBezTo>
                  <a:pt x="2759798" y="166965"/>
                  <a:pt x="2754194" y="157542"/>
                  <a:pt x="2745283" y="152450"/>
                </a:cubicBezTo>
                <a:cubicBezTo>
                  <a:pt x="2713402" y="134232"/>
                  <a:pt x="2681913" y="128443"/>
                  <a:pt x="2647312" y="119793"/>
                </a:cubicBezTo>
                <a:cubicBezTo>
                  <a:pt x="2636426" y="112536"/>
                  <a:pt x="2626357" y="103873"/>
                  <a:pt x="2614655" y="98022"/>
                </a:cubicBezTo>
                <a:cubicBezTo>
                  <a:pt x="2567923" y="74656"/>
                  <a:pt x="2524856" y="66414"/>
                  <a:pt x="2473140" y="54479"/>
                </a:cubicBezTo>
                <a:cubicBezTo>
                  <a:pt x="2455112" y="50319"/>
                  <a:pt x="2436962" y="46635"/>
                  <a:pt x="2418712" y="43593"/>
                </a:cubicBezTo>
                <a:cubicBezTo>
                  <a:pt x="2393403" y="39375"/>
                  <a:pt x="2367672" y="37739"/>
                  <a:pt x="2342512" y="32707"/>
                </a:cubicBezTo>
                <a:cubicBezTo>
                  <a:pt x="2313171" y="26839"/>
                  <a:pt x="2284455" y="18193"/>
                  <a:pt x="2255426" y="10936"/>
                </a:cubicBezTo>
                <a:lnTo>
                  <a:pt x="1351912" y="21822"/>
                </a:lnTo>
                <a:cubicBezTo>
                  <a:pt x="948304" y="34177"/>
                  <a:pt x="1303335" y="33379"/>
                  <a:pt x="1145083" y="54479"/>
                </a:cubicBezTo>
                <a:cubicBezTo>
                  <a:pt x="1105356" y="59776"/>
                  <a:pt x="1065254" y="61736"/>
                  <a:pt x="1025340" y="65364"/>
                </a:cubicBezTo>
                <a:cubicBezTo>
                  <a:pt x="992683" y="72621"/>
                  <a:pt x="960367" y="81636"/>
                  <a:pt x="927369" y="87136"/>
                </a:cubicBezTo>
                <a:cubicBezTo>
                  <a:pt x="894958" y="92538"/>
                  <a:pt x="862002" y="93947"/>
                  <a:pt x="829398" y="98022"/>
                </a:cubicBezTo>
                <a:cubicBezTo>
                  <a:pt x="747868" y="108213"/>
                  <a:pt x="751714" y="111233"/>
                  <a:pt x="666112" y="119793"/>
                </a:cubicBezTo>
                <a:cubicBezTo>
                  <a:pt x="622635" y="124141"/>
                  <a:pt x="579026" y="127050"/>
                  <a:pt x="535483" y="130679"/>
                </a:cubicBezTo>
                <a:cubicBezTo>
                  <a:pt x="433883" y="127050"/>
                  <a:pt x="331904" y="129282"/>
                  <a:pt x="230683" y="119793"/>
                </a:cubicBezTo>
                <a:cubicBezTo>
                  <a:pt x="214526" y="118278"/>
                  <a:pt x="202207" y="104049"/>
                  <a:pt x="187140" y="98022"/>
                </a:cubicBezTo>
                <a:cubicBezTo>
                  <a:pt x="165832" y="89499"/>
                  <a:pt x="121826" y="76250"/>
                  <a:pt x="121826" y="76250"/>
                </a:cubicBezTo>
                <a:cubicBezTo>
                  <a:pt x="107312" y="65364"/>
                  <a:pt x="94035" y="52594"/>
                  <a:pt x="78283" y="43593"/>
                </a:cubicBezTo>
                <a:cubicBezTo>
                  <a:pt x="68320" y="37900"/>
                  <a:pt x="55889" y="37839"/>
                  <a:pt x="45626" y="32707"/>
                </a:cubicBezTo>
                <a:cubicBezTo>
                  <a:pt x="33924" y="26856"/>
                  <a:pt x="23855" y="18193"/>
                  <a:pt x="12969" y="10936"/>
                </a:cubicBezTo>
                <a:cubicBezTo>
                  <a:pt x="21005" y="123436"/>
                  <a:pt x="-24403" y="191793"/>
                  <a:pt x="67398" y="152450"/>
                </a:cubicBezTo>
                <a:cubicBezTo>
                  <a:pt x="79423" y="147296"/>
                  <a:pt x="89169" y="137936"/>
                  <a:pt x="100055" y="130679"/>
                </a:cubicBezTo>
                <a:cubicBezTo>
                  <a:pt x="136058" y="76673"/>
                  <a:pt x="112575" y="107273"/>
                  <a:pt x="176255" y="43593"/>
                </a:cubicBezTo>
                <a:lnTo>
                  <a:pt x="208912" y="10936"/>
                </a:lnTo>
                <a:cubicBezTo>
                  <a:pt x="198026" y="7307"/>
                  <a:pt x="187704" y="-713"/>
                  <a:pt x="176255" y="50"/>
                </a:cubicBezTo>
                <a:cubicBezTo>
                  <a:pt x="87544" y="5964"/>
                  <a:pt x="73667" y="12476"/>
                  <a:pt x="12969" y="32707"/>
                </a:cubicBezTo>
                <a:cubicBezTo>
                  <a:pt x="20226" y="39964"/>
                  <a:pt x="26726" y="48068"/>
                  <a:pt x="34740" y="54479"/>
                </a:cubicBezTo>
                <a:cubicBezTo>
                  <a:pt x="44956" y="62652"/>
                  <a:pt x="63261" y="63838"/>
                  <a:pt x="67398" y="76250"/>
                </a:cubicBezTo>
                <a:cubicBezTo>
                  <a:pt x="72129" y="90443"/>
                  <a:pt x="44064" y="111494"/>
                  <a:pt x="56512" y="119793"/>
                </a:cubicBezTo>
                <a:cubicBezTo>
                  <a:pt x="70014" y="128795"/>
                  <a:pt x="85140" y="104414"/>
                  <a:pt x="100055" y="98022"/>
                </a:cubicBezTo>
                <a:cubicBezTo>
                  <a:pt x="110602" y="93502"/>
                  <a:pt x="121826" y="90765"/>
                  <a:pt x="132712" y="87136"/>
                </a:cubicBezTo>
                <a:cubicBezTo>
                  <a:pt x="121826" y="83507"/>
                  <a:pt x="111530" y="76250"/>
                  <a:pt x="100055" y="76250"/>
                </a:cubicBezTo>
                <a:cubicBezTo>
                  <a:pt x="88580" y="76250"/>
                  <a:pt x="59284" y="95250"/>
                  <a:pt x="67398" y="87136"/>
                </a:cubicBezTo>
                <a:cubicBezTo>
                  <a:pt x="85900" y="68634"/>
                  <a:pt x="158097" y="37247"/>
                  <a:pt x="132712" y="43593"/>
                </a:cubicBezTo>
                <a:cubicBezTo>
                  <a:pt x="118198" y="47222"/>
                  <a:pt x="103499" y="50180"/>
                  <a:pt x="89169" y="54479"/>
                </a:cubicBezTo>
                <a:cubicBezTo>
                  <a:pt x="67188" y="61073"/>
                  <a:pt x="23855" y="76250"/>
                  <a:pt x="23855" y="76250"/>
                </a:cubicBezTo>
                <a:cubicBezTo>
                  <a:pt x="16598" y="83507"/>
                  <a:pt x="-7097" y="93432"/>
                  <a:pt x="2083" y="98022"/>
                </a:cubicBezTo>
                <a:cubicBezTo>
                  <a:pt x="15464" y="104713"/>
                  <a:pt x="33943" y="96482"/>
                  <a:pt x="45626" y="87136"/>
                </a:cubicBezTo>
                <a:cubicBezTo>
                  <a:pt x="54586" y="79968"/>
                  <a:pt x="49843" y="63816"/>
                  <a:pt x="56512" y="54479"/>
                </a:cubicBezTo>
                <a:cubicBezTo>
                  <a:pt x="68443" y="37776"/>
                  <a:pt x="100055" y="10936"/>
                  <a:pt x="100055" y="10936"/>
                </a:cubicBezTo>
                <a:cubicBezTo>
                  <a:pt x="255180" y="30327"/>
                  <a:pt x="192672" y="9794"/>
                  <a:pt x="154483" y="32707"/>
                </a:cubicBezTo>
                <a:cubicBezTo>
                  <a:pt x="145682" y="37987"/>
                  <a:pt x="139969" y="47222"/>
                  <a:pt x="132712" y="54479"/>
                </a:cubicBezTo>
                <a:cubicBezTo>
                  <a:pt x="121826" y="50850"/>
                  <a:pt x="100055" y="55068"/>
                  <a:pt x="100055" y="43593"/>
                </a:cubicBezTo>
                <a:cubicBezTo>
                  <a:pt x="100055" y="32118"/>
                  <a:pt x="132712" y="44182"/>
                  <a:pt x="132712" y="32707"/>
                </a:cubicBezTo>
                <a:cubicBezTo>
                  <a:pt x="132712" y="21233"/>
                  <a:pt x="110941" y="25450"/>
                  <a:pt x="100055" y="21822"/>
                </a:cubicBezTo>
                <a:cubicBezTo>
                  <a:pt x="89169" y="25450"/>
                  <a:pt x="74566" y="23747"/>
                  <a:pt x="67398" y="32707"/>
                </a:cubicBezTo>
                <a:cubicBezTo>
                  <a:pt x="58052" y="44390"/>
                  <a:pt x="59758" y="61645"/>
                  <a:pt x="56512" y="76250"/>
                </a:cubicBezTo>
                <a:cubicBezTo>
                  <a:pt x="52498" y="94312"/>
                  <a:pt x="50114" y="112729"/>
                  <a:pt x="45626" y="130679"/>
                </a:cubicBezTo>
                <a:cubicBezTo>
                  <a:pt x="42843" y="141811"/>
                  <a:pt x="34740" y="174811"/>
                  <a:pt x="34740" y="163336"/>
                </a:cubicBezTo>
                <a:cubicBezTo>
                  <a:pt x="34740" y="128189"/>
                  <a:pt x="49621" y="113800"/>
                  <a:pt x="67398" y="87136"/>
                </a:cubicBezTo>
                <a:cubicBezTo>
                  <a:pt x="71026" y="76250"/>
                  <a:pt x="67397" y="58108"/>
                  <a:pt x="78283" y="54479"/>
                </a:cubicBezTo>
                <a:cubicBezTo>
                  <a:pt x="88019" y="51233"/>
                  <a:pt x="100055" y="65987"/>
                  <a:pt x="100055" y="76250"/>
                </a:cubicBezTo>
                <a:cubicBezTo>
                  <a:pt x="100055" y="84432"/>
                  <a:pt x="44431" y="118598"/>
                  <a:pt x="56512" y="130679"/>
                </a:cubicBezTo>
                <a:cubicBezTo>
                  <a:pt x="67091" y="141258"/>
                  <a:pt x="89476" y="130372"/>
                  <a:pt x="100055" y="119793"/>
                </a:cubicBezTo>
                <a:cubicBezTo>
                  <a:pt x="107752" y="112096"/>
                  <a:pt x="78284" y="119793"/>
                  <a:pt x="67398" y="119793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251567" y="3646714"/>
            <a:ext cx="4996833" cy="2775857"/>
          </a:xfrm>
          <a:custGeom>
            <a:avLst/>
            <a:gdLst>
              <a:gd name="connsiteX0" fmla="*/ 3222462 w 4996833"/>
              <a:gd name="connsiteY0" fmla="*/ 2699657 h 2775857"/>
              <a:gd name="connsiteX1" fmla="*/ 3276890 w 4996833"/>
              <a:gd name="connsiteY1" fmla="*/ 2710543 h 2775857"/>
              <a:gd name="connsiteX2" fmla="*/ 3342204 w 4996833"/>
              <a:gd name="connsiteY2" fmla="*/ 2732315 h 2775857"/>
              <a:gd name="connsiteX3" fmla="*/ 3407519 w 4996833"/>
              <a:gd name="connsiteY3" fmla="*/ 2743200 h 2775857"/>
              <a:gd name="connsiteX4" fmla="*/ 3559919 w 4996833"/>
              <a:gd name="connsiteY4" fmla="*/ 2775857 h 2775857"/>
              <a:gd name="connsiteX5" fmla="*/ 4006233 w 4996833"/>
              <a:gd name="connsiteY5" fmla="*/ 2754086 h 2775857"/>
              <a:gd name="connsiteX6" fmla="*/ 4038890 w 4996833"/>
              <a:gd name="connsiteY6" fmla="*/ 2743200 h 2775857"/>
              <a:gd name="connsiteX7" fmla="*/ 4060662 w 4996833"/>
              <a:gd name="connsiteY7" fmla="*/ 2721429 h 2775857"/>
              <a:gd name="connsiteX8" fmla="*/ 4180404 w 4996833"/>
              <a:gd name="connsiteY8" fmla="*/ 2699657 h 2775857"/>
              <a:gd name="connsiteX9" fmla="*/ 4223947 w 4996833"/>
              <a:gd name="connsiteY9" fmla="*/ 2677886 h 2775857"/>
              <a:gd name="connsiteX10" fmla="*/ 4256604 w 4996833"/>
              <a:gd name="connsiteY10" fmla="*/ 2667000 h 2775857"/>
              <a:gd name="connsiteX11" fmla="*/ 4332804 w 4996833"/>
              <a:gd name="connsiteY11" fmla="*/ 2645229 h 2775857"/>
              <a:gd name="connsiteX12" fmla="*/ 4376347 w 4996833"/>
              <a:gd name="connsiteY12" fmla="*/ 2623457 h 2775857"/>
              <a:gd name="connsiteX13" fmla="*/ 4452547 w 4996833"/>
              <a:gd name="connsiteY13" fmla="*/ 2569029 h 2775857"/>
              <a:gd name="connsiteX14" fmla="*/ 4485204 w 4996833"/>
              <a:gd name="connsiteY14" fmla="*/ 2558143 h 2775857"/>
              <a:gd name="connsiteX15" fmla="*/ 4506976 w 4996833"/>
              <a:gd name="connsiteY15" fmla="*/ 2536372 h 2775857"/>
              <a:gd name="connsiteX16" fmla="*/ 4572290 w 4996833"/>
              <a:gd name="connsiteY16" fmla="*/ 2492829 h 2775857"/>
              <a:gd name="connsiteX17" fmla="*/ 4594062 w 4996833"/>
              <a:gd name="connsiteY17" fmla="*/ 2471057 h 2775857"/>
              <a:gd name="connsiteX18" fmla="*/ 4637604 w 4996833"/>
              <a:gd name="connsiteY18" fmla="*/ 2438400 h 2775857"/>
              <a:gd name="connsiteX19" fmla="*/ 4659376 w 4996833"/>
              <a:gd name="connsiteY19" fmla="*/ 2405743 h 2775857"/>
              <a:gd name="connsiteX20" fmla="*/ 4735576 w 4996833"/>
              <a:gd name="connsiteY20" fmla="*/ 2340429 h 2775857"/>
              <a:gd name="connsiteX21" fmla="*/ 4779119 w 4996833"/>
              <a:gd name="connsiteY21" fmla="*/ 2275115 h 2775857"/>
              <a:gd name="connsiteX22" fmla="*/ 4822662 w 4996833"/>
              <a:gd name="connsiteY22" fmla="*/ 2209800 h 2775857"/>
              <a:gd name="connsiteX23" fmla="*/ 4844433 w 4996833"/>
              <a:gd name="connsiteY23" fmla="*/ 2133600 h 2775857"/>
              <a:gd name="connsiteX24" fmla="*/ 4866204 w 4996833"/>
              <a:gd name="connsiteY24" fmla="*/ 2090057 h 2775857"/>
              <a:gd name="connsiteX25" fmla="*/ 4887976 w 4996833"/>
              <a:gd name="connsiteY25" fmla="*/ 2024743 h 2775857"/>
              <a:gd name="connsiteX26" fmla="*/ 4909747 w 4996833"/>
              <a:gd name="connsiteY26" fmla="*/ 1981200 h 2775857"/>
              <a:gd name="connsiteX27" fmla="*/ 4920633 w 4996833"/>
              <a:gd name="connsiteY27" fmla="*/ 1948543 h 2775857"/>
              <a:gd name="connsiteX28" fmla="*/ 4931519 w 4996833"/>
              <a:gd name="connsiteY28" fmla="*/ 1894115 h 2775857"/>
              <a:gd name="connsiteX29" fmla="*/ 4964176 w 4996833"/>
              <a:gd name="connsiteY29" fmla="*/ 1839686 h 2775857"/>
              <a:gd name="connsiteX30" fmla="*/ 4975062 w 4996833"/>
              <a:gd name="connsiteY30" fmla="*/ 1785257 h 2775857"/>
              <a:gd name="connsiteX31" fmla="*/ 4985947 w 4996833"/>
              <a:gd name="connsiteY31" fmla="*/ 1752600 h 2775857"/>
              <a:gd name="connsiteX32" fmla="*/ 4996833 w 4996833"/>
              <a:gd name="connsiteY32" fmla="*/ 1643743 h 2775857"/>
              <a:gd name="connsiteX33" fmla="*/ 4985947 w 4996833"/>
              <a:gd name="connsiteY33" fmla="*/ 1208315 h 2775857"/>
              <a:gd name="connsiteX34" fmla="*/ 4964176 w 4996833"/>
              <a:gd name="connsiteY34" fmla="*/ 1175657 h 2775857"/>
              <a:gd name="connsiteX35" fmla="*/ 4953290 w 4996833"/>
              <a:gd name="connsiteY35" fmla="*/ 1121229 h 2775857"/>
              <a:gd name="connsiteX36" fmla="*/ 4898862 w 4996833"/>
              <a:gd name="connsiteY36" fmla="*/ 1023257 h 2775857"/>
              <a:gd name="connsiteX37" fmla="*/ 4887976 w 4996833"/>
              <a:gd name="connsiteY37" fmla="*/ 990600 h 2775857"/>
              <a:gd name="connsiteX38" fmla="*/ 4800890 w 4996833"/>
              <a:gd name="connsiteY38" fmla="*/ 859972 h 2775857"/>
              <a:gd name="connsiteX39" fmla="*/ 4779119 w 4996833"/>
              <a:gd name="connsiteY39" fmla="*/ 805543 h 2775857"/>
              <a:gd name="connsiteX40" fmla="*/ 4757347 w 4996833"/>
              <a:gd name="connsiteY40" fmla="*/ 783772 h 2775857"/>
              <a:gd name="connsiteX41" fmla="*/ 4735576 w 4996833"/>
              <a:gd name="connsiteY41" fmla="*/ 751115 h 2775857"/>
              <a:gd name="connsiteX42" fmla="*/ 4724690 w 4996833"/>
              <a:gd name="connsiteY42" fmla="*/ 718457 h 2775857"/>
              <a:gd name="connsiteX43" fmla="*/ 4681147 w 4996833"/>
              <a:gd name="connsiteY43" fmla="*/ 685800 h 2775857"/>
              <a:gd name="connsiteX44" fmla="*/ 4659376 w 4996833"/>
              <a:gd name="connsiteY44" fmla="*/ 653143 h 2775857"/>
              <a:gd name="connsiteX45" fmla="*/ 4583176 w 4996833"/>
              <a:gd name="connsiteY45" fmla="*/ 587829 h 2775857"/>
              <a:gd name="connsiteX46" fmla="*/ 4528747 w 4996833"/>
              <a:gd name="connsiteY46" fmla="*/ 522515 h 2775857"/>
              <a:gd name="connsiteX47" fmla="*/ 4496090 w 4996833"/>
              <a:gd name="connsiteY47" fmla="*/ 511629 h 2775857"/>
              <a:gd name="connsiteX48" fmla="*/ 4463433 w 4996833"/>
              <a:gd name="connsiteY48" fmla="*/ 489857 h 2775857"/>
              <a:gd name="connsiteX49" fmla="*/ 4354576 w 4996833"/>
              <a:gd name="connsiteY49" fmla="*/ 413657 h 2775857"/>
              <a:gd name="connsiteX50" fmla="*/ 4321919 w 4996833"/>
              <a:gd name="connsiteY50" fmla="*/ 391886 h 2775857"/>
              <a:gd name="connsiteX51" fmla="*/ 4180404 w 4996833"/>
              <a:gd name="connsiteY51" fmla="*/ 326572 h 2775857"/>
              <a:gd name="connsiteX52" fmla="*/ 4147747 w 4996833"/>
              <a:gd name="connsiteY52" fmla="*/ 304800 h 2775857"/>
              <a:gd name="connsiteX53" fmla="*/ 4082433 w 4996833"/>
              <a:gd name="connsiteY53" fmla="*/ 283029 h 2775857"/>
              <a:gd name="connsiteX54" fmla="*/ 4006233 w 4996833"/>
              <a:gd name="connsiteY54" fmla="*/ 261257 h 2775857"/>
              <a:gd name="connsiteX55" fmla="*/ 3908262 w 4996833"/>
              <a:gd name="connsiteY55" fmla="*/ 228600 h 2775857"/>
              <a:gd name="connsiteX56" fmla="*/ 3832062 w 4996833"/>
              <a:gd name="connsiteY56" fmla="*/ 206829 h 2775857"/>
              <a:gd name="connsiteX57" fmla="*/ 3788519 w 4996833"/>
              <a:gd name="connsiteY57" fmla="*/ 195943 h 2775857"/>
              <a:gd name="connsiteX58" fmla="*/ 3647004 w 4996833"/>
              <a:gd name="connsiteY58" fmla="*/ 174172 h 2775857"/>
              <a:gd name="connsiteX59" fmla="*/ 3440176 w 4996833"/>
              <a:gd name="connsiteY59" fmla="*/ 141515 h 2775857"/>
              <a:gd name="connsiteX60" fmla="*/ 3276890 w 4996833"/>
              <a:gd name="connsiteY60" fmla="*/ 119743 h 2775857"/>
              <a:gd name="connsiteX61" fmla="*/ 2253633 w 4996833"/>
              <a:gd name="connsiteY61" fmla="*/ 130629 h 2775857"/>
              <a:gd name="connsiteX62" fmla="*/ 2025033 w 4996833"/>
              <a:gd name="connsiteY62" fmla="*/ 163286 h 2775857"/>
              <a:gd name="connsiteX63" fmla="*/ 1785547 w 4996833"/>
              <a:gd name="connsiteY63" fmla="*/ 185057 h 2775857"/>
              <a:gd name="connsiteX64" fmla="*/ 1644033 w 4996833"/>
              <a:gd name="connsiteY64" fmla="*/ 217715 h 2775857"/>
              <a:gd name="connsiteX65" fmla="*/ 1371890 w 4996833"/>
              <a:gd name="connsiteY65" fmla="*/ 239486 h 2775857"/>
              <a:gd name="connsiteX66" fmla="*/ 479262 w 4996833"/>
              <a:gd name="connsiteY66" fmla="*/ 250372 h 2775857"/>
              <a:gd name="connsiteX67" fmla="*/ 403062 w 4996833"/>
              <a:gd name="connsiteY67" fmla="*/ 228600 h 2775857"/>
              <a:gd name="connsiteX68" fmla="*/ 348633 w 4996833"/>
              <a:gd name="connsiteY68" fmla="*/ 217715 h 2775857"/>
              <a:gd name="connsiteX69" fmla="*/ 305090 w 4996833"/>
              <a:gd name="connsiteY69" fmla="*/ 185057 h 2775857"/>
              <a:gd name="connsiteX70" fmla="*/ 272433 w 4996833"/>
              <a:gd name="connsiteY70" fmla="*/ 174172 h 2775857"/>
              <a:gd name="connsiteX71" fmla="*/ 228890 w 4996833"/>
              <a:gd name="connsiteY71" fmla="*/ 152400 h 2775857"/>
              <a:gd name="connsiteX72" fmla="*/ 196233 w 4996833"/>
              <a:gd name="connsiteY72" fmla="*/ 130629 h 2775857"/>
              <a:gd name="connsiteX73" fmla="*/ 174462 w 4996833"/>
              <a:gd name="connsiteY73" fmla="*/ 108857 h 2775857"/>
              <a:gd name="connsiteX74" fmla="*/ 141804 w 4996833"/>
              <a:gd name="connsiteY74" fmla="*/ 97972 h 2775857"/>
              <a:gd name="connsiteX75" fmla="*/ 76490 w 4996833"/>
              <a:gd name="connsiteY75" fmla="*/ 65315 h 2775857"/>
              <a:gd name="connsiteX76" fmla="*/ 11176 w 4996833"/>
              <a:gd name="connsiteY76" fmla="*/ 32657 h 2775857"/>
              <a:gd name="connsiteX77" fmla="*/ 290 w 4996833"/>
              <a:gd name="connsiteY77" fmla="*/ 65315 h 2775857"/>
              <a:gd name="connsiteX78" fmla="*/ 11176 w 4996833"/>
              <a:gd name="connsiteY78" fmla="*/ 97972 h 2775857"/>
              <a:gd name="connsiteX79" fmla="*/ 22062 w 4996833"/>
              <a:gd name="connsiteY79" fmla="*/ 141515 h 2775857"/>
              <a:gd name="connsiteX80" fmla="*/ 76490 w 4996833"/>
              <a:gd name="connsiteY80" fmla="*/ 130629 h 2775857"/>
              <a:gd name="connsiteX81" fmla="*/ 109147 w 4996833"/>
              <a:gd name="connsiteY81" fmla="*/ 119743 h 2775857"/>
              <a:gd name="connsiteX82" fmla="*/ 152690 w 4996833"/>
              <a:gd name="connsiteY82" fmla="*/ 54429 h 2775857"/>
              <a:gd name="connsiteX83" fmla="*/ 174462 w 4996833"/>
              <a:gd name="connsiteY83" fmla="*/ 32657 h 2775857"/>
              <a:gd name="connsiteX84" fmla="*/ 141804 w 4996833"/>
              <a:gd name="connsiteY84" fmla="*/ 21772 h 2775857"/>
              <a:gd name="connsiteX85" fmla="*/ 76490 w 4996833"/>
              <a:gd name="connsiteY85" fmla="*/ 10886 h 2775857"/>
              <a:gd name="connsiteX86" fmla="*/ 32947 w 4996833"/>
              <a:gd name="connsiteY86" fmla="*/ 0 h 2775857"/>
              <a:gd name="connsiteX87" fmla="*/ 290 w 4996833"/>
              <a:gd name="connsiteY87" fmla="*/ 10886 h 2775857"/>
              <a:gd name="connsiteX88" fmla="*/ 22062 w 4996833"/>
              <a:gd name="connsiteY88" fmla="*/ 76200 h 2775857"/>
              <a:gd name="connsiteX89" fmla="*/ 32947 w 4996833"/>
              <a:gd name="connsiteY89" fmla="*/ 141515 h 2775857"/>
              <a:gd name="connsiteX90" fmla="*/ 141804 w 4996833"/>
              <a:gd name="connsiteY90" fmla="*/ 108857 h 2775857"/>
              <a:gd name="connsiteX91" fmla="*/ 163576 w 4996833"/>
              <a:gd name="connsiteY91" fmla="*/ 76200 h 2775857"/>
              <a:gd name="connsiteX92" fmla="*/ 109147 w 4996833"/>
              <a:gd name="connsiteY92" fmla="*/ 76200 h 2775857"/>
              <a:gd name="connsiteX93" fmla="*/ 65604 w 4996833"/>
              <a:gd name="connsiteY93" fmla="*/ 119743 h 2775857"/>
              <a:gd name="connsiteX94" fmla="*/ 130919 w 4996833"/>
              <a:gd name="connsiteY94" fmla="*/ 76200 h 2775857"/>
              <a:gd name="connsiteX95" fmla="*/ 130919 w 4996833"/>
              <a:gd name="connsiteY95" fmla="*/ 54429 h 2775857"/>
              <a:gd name="connsiteX96" fmla="*/ 98262 w 4996833"/>
              <a:gd name="connsiteY96" fmla="*/ 43543 h 2775857"/>
              <a:gd name="connsiteX97" fmla="*/ 54719 w 4996833"/>
              <a:gd name="connsiteY97" fmla="*/ 32657 h 2775857"/>
              <a:gd name="connsiteX98" fmla="*/ 22062 w 4996833"/>
              <a:gd name="connsiteY98" fmla="*/ 43543 h 2775857"/>
              <a:gd name="connsiteX99" fmla="*/ 43833 w 4996833"/>
              <a:gd name="connsiteY99" fmla="*/ 119743 h 2775857"/>
              <a:gd name="connsiteX100" fmla="*/ 76490 w 4996833"/>
              <a:gd name="connsiteY100" fmla="*/ 130629 h 2775857"/>
              <a:gd name="connsiteX101" fmla="*/ 87376 w 4996833"/>
              <a:gd name="connsiteY101" fmla="*/ 97972 h 2775857"/>
              <a:gd name="connsiteX102" fmla="*/ 54719 w 4996833"/>
              <a:gd name="connsiteY102" fmla="*/ 76200 h 2775857"/>
              <a:gd name="connsiteX103" fmla="*/ 43833 w 4996833"/>
              <a:gd name="connsiteY103" fmla="*/ 108857 h 2775857"/>
              <a:gd name="connsiteX104" fmla="*/ 76490 w 4996833"/>
              <a:gd name="connsiteY104" fmla="*/ 108857 h 277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4996833" h="2775857">
                <a:moveTo>
                  <a:pt x="3222462" y="2699657"/>
                </a:moveTo>
                <a:cubicBezTo>
                  <a:pt x="3240605" y="2703286"/>
                  <a:pt x="3259040" y="2705675"/>
                  <a:pt x="3276890" y="2710543"/>
                </a:cubicBezTo>
                <a:cubicBezTo>
                  <a:pt x="3299030" y="2716581"/>
                  <a:pt x="3319567" y="2728542"/>
                  <a:pt x="3342204" y="2732315"/>
                </a:cubicBezTo>
                <a:lnTo>
                  <a:pt x="3407519" y="2743200"/>
                </a:lnTo>
                <a:cubicBezTo>
                  <a:pt x="3500586" y="2774223"/>
                  <a:pt x="3450061" y="2762126"/>
                  <a:pt x="3559919" y="2775857"/>
                </a:cubicBezTo>
                <a:cubicBezTo>
                  <a:pt x="3636015" y="2773619"/>
                  <a:pt x="3874302" y="2780473"/>
                  <a:pt x="4006233" y="2754086"/>
                </a:cubicBezTo>
                <a:cubicBezTo>
                  <a:pt x="4017485" y="2751836"/>
                  <a:pt x="4028004" y="2746829"/>
                  <a:pt x="4038890" y="2743200"/>
                </a:cubicBezTo>
                <a:cubicBezTo>
                  <a:pt x="4046147" y="2735943"/>
                  <a:pt x="4050832" y="2724378"/>
                  <a:pt x="4060662" y="2721429"/>
                </a:cubicBezTo>
                <a:cubicBezTo>
                  <a:pt x="4179088" y="2685901"/>
                  <a:pt x="4112167" y="2728901"/>
                  <a:pt x="4180404" y="2699657"/>
                </a:cubicBezTo>
                <a:cubicBezTo>
                  <a:pt x="4195319" y="2693265"/>
                  <a:pt x="4209032" y="2684278"/>
                  <a:pt x="4223947" y="2677886"/>
                </a:cubicBezTo>
                <a:cubicBezTo>
                  <a:pt x="4234494" y="2673366"/>
                  <a:pt x="4245613" y="2670297"/>
                  <a:pt x="4256604" y="2667000"/>
                </a:cubicBezTo>
                <a:cubicBezTo>
                  <a:pt x="4281906" y="2659409"/>
                  <a:pt x="4307978" y="2654257"/>
                  <a:pt x="4332804" y="2645229"/>
                </a:cubicBezTo>
                <a:cubicBezTo>
                  <a:pt x="4348055" y="2639683"/>
                  <a:pt x="4362586" y="2632058"/>
                  <a:pt x="4376347" y="2623457"/>
                </a:cubicBezTo>
                <a:cubicBezTo>
                  <a:pt x="4396072" y="2611129"/>
                  <a:pt x="4429517" y="2580544"/>
                  <a:pt x="4452547" y="2569029"/>
                </a:cubicBezTo>
                <a:cubicBezTo>
                  <a:pt x="4462810" y="2563897"/>
                  <a:pt x="4474318" y="2561772"/>
                  <a:pt x="4485204" y="2558143"/>
                </a:cubicBezTo>
                <a:cubicBezTo>
                  <a:pt x="4492461" y="2550886"/>
                  <a:pt x="4498765" y="2542530"/>
                  <a:pt x="4506976" y="2536372"/>
                </a:cubicBezTo>
                <a:cubicBezTo>
                  <a:pt x="4527909" y="2520673"/>
                  <a:pt x="4553788" y="2511331"/>
                  <a:pt x="4572290" y="2492829"/>
                </a:cubicBezTo>
                <a:cubicBezTo>
                  <a:pt x="4579547" y="2485572"/>
                  <a:pt x="4586177" y="2477628"/>
                  <a:pt x="4594062" y="2471057"/>
                </a:cubicBezTo>
                <a:cubicBezTo>
                  <a:pt x="4607999" y="2459442"/>
                  <a:pt x="4624775" y="2451229"/>
                  <a:pt x="4637604" y="2438400"/>
                </a:cubicBezTo>
                <a:cubicBezTo>
                  <a:pt x="4646855" y="2429149"/>
                  <a:pt x="4651000" y="2415794"/>
                  <a:pt x="4659376" y="2405743"/>
                </a:cubicBezTo>
                <a:cubicBezTo>
                  <a:pt x="4684647" y="2375418"/>
                  <a:pt x="4703541" y="2364455"/>
                  <a:pt x="4735576" y="2340429"/>
                </a:cubicBezTo>
                <a:cubicBezTo>
                  <a:pt x="4756396" y="2277972"/>
                  <a:pt x="4731553" y="2336272"/>
                  <a:pt x="4779119" y="2275115"/>
                </a:cubicBezTo>
                <a:cubicBezTo>
                  <a:pt x="4795183" y="2254461"/>
                  <a:pt x="4822662" y="2209800"/>
                  <a:pt x="4822662" y="2209800"/>
                </a:cubicBezTo>
                <a:cubicBezTo>
                  <a:pt x="4828187" y="2187697"/>
                  <a:pt x="4835061" y="2155469"/>
                  <a:pt x="4844433" y="2133600"/>
                </a:cubicBezTo>
                <a:cubicBezTo>
                  <a:pt x="4850825" y="2118685"/>
                  <a:pt x="4860177" y="2105124"/>
                  <a:pt x="4866204" y="2090057"/>
                </a:cubicBezTo>
                <a:cubicBezTo>
                  <a:pt x="4874727" y="2068749"/>
                  <a:pt x="4879453" y="2046051"/>
                  <a:pt x="4887976" y="2024743"/>
                </a:cubicBezTo>
                <a:cubicBezTo>
                  <a:pt x="4894003" y="2009676"/>
                  <a:pt x="4903355" y="1996115"/>
                  <a:pt x="4909747" y="1981200"/>
                </a:cubicBezTo>
                <a:cubicBezTo>
                  <a:pt x="4914267" y="1970653"/>
                  <a:pt x="4917850" y="1959675"/>
                  <a:pt x="4920633" y="1948543"/>
                </a:cubicBezTo>
                <a:cubicBezTo>
                  <a:pt x="4925121" y="1930593"/>
                  <a:pt x="4924648" y="1911294"/>
                  <a:pt x="4931519" y="1894115"/>
                </a:cubicBezTo>
                <a:cubicBezTo>
                  <a:pt x="4939377" y="1874470"/>
                  <a:pt x="4953290" y="1857829"/>
                  <a:pt x="4964176" y="1839686"/>
                </a:cubicBezTo>
                <a:cubicBezTo>
                  <a:pt x="4967805" y="1821543"/>
                  <a:pt x="4970575" y="1803207"/>
                  <a:pt x="4975062" y="1785257"/>
                </a:cubicBezTo>
                <a:cubicBezTo>
                  <a:pt x="4977845" y="1774125"/>
                  <a:pt x="4984202" y="1763941"/>
                  <a:pt x="4985947" y="1752600"/>
                </a:cubicBezTo>
                <a:cubicBezTo>
                  <a:pt x="4991492" y="1716557"/>
                  <a:pt x="4993204" y="1680029"/>
                  <a:pt x="4996833" y="1643743"/>
                </a:cubicBezTo>
                <a:cubicBezTo>
                  <a:pt x="4993204" y="1498600"/>
                  <a:pt x="4996052" y="1353151"/>
                  <a:pt x="4985947" y="1208315"/>
                </a:cubicBezTo>
                <a:cubicBezTo>
                  <a:pt x="4985036" y="1195264"/>
                  <a:pt x="4968770" y="1187907"/>
                  <a:pt x="4964176" y="1175657"/>
                </a:cubicBezTo>
                <a:cubicBezTo>
                  <a:pt x="4957680" y="1158333"/>
                  <a:pt x="4959613" y="1138617"/>
                  <a:pt x="4953290" y="1121229"/>
                </a:cubicBezTo>
                <a:cubicBezTo>
                  <a:pt x="4909542" y="1000923"/>
                  <a:pt x="4936951" y="1099436"/>
                  <a:pt x="4898862" y="1023257"/>
                </a:cubicBezTo>
                <a:cubicBezTo>
                  <a:pt x="4893730" y="1012994"/>
                  <a:pt x="4893416" y="1000703"/>
                  <a:pt x="4887976" y="990600"/>
                </a:cubicBezTo>
                <a:cubicBezTo>
                  <a:pt x="4833068" y="888628"/>
                  <a:pt x="4848780" y="907860"/>
                  <a:pt x="4800890" y="859972"/>
                </a:cubicBezTo>
                <a:cubicBezTo>
                  <a:pt x="4793633" y="841829"/>
                  <a:pt x="4788814" y="822509"/>
                  <a:pt x="4779119" y="805543"/>
                </a:cubicBezTo>
                <a:cubicBezTo>
                  <a:pt x="4774027" y="796632"/>
                  <a:pt x="4763758" y="791786"/>
                  <a:pt x="4757347" y="783772"/>
                </a:cubicBezTo>
                <a:cubicBezTo>
                  <a:pt x="4749174" y="773556"/>
                  <a:pt x="4741427" y="762817"/>
                  <a:pt x="4735576" y="751115"/>
                </a:cubicBezTo>
                <a:cubicBezTo>
                  <a:pt x="4730444" y="740852"/>
                  <a:pt x="4732036" y="727272"/>
                  <a:pt x="4724690" y="718457"/>
                </a:cubicBezTo>
                <a:cubicBezTo>
                  <a:pt x="4713075" y="704519"/>
                  <a:pt x="4695661" y="696686"/>
                  <a:pt x="4681147" y="685800"/>
                </a:cubicBezTo>
                <a:cubicBezTo>
                  <a:pt x="4673890" y="674914"/>
                  <a:pt x="4667890" y="663076"/>
                  <a:pt x="4659376" y="653143"/>
                </a:cubicBezTo>
                <a:cubicBezTo>
                  <a:pt x="4624180" y="612081"/>
                  <a:pt x="4621696" y="613508"/>
                  <a:pt x="4583176" y="587829"/>
                </a:cubicBezTo>
                <a:cubicBezTo>
                  <a:pt x="4567111" y="563733"/>
                  <a:pt x="4553891" y="539278"/>
                  <a:pt x="4528747" y="522515"/>
                </a:cubicBezTo>
                <a:cubicBezTo>
                  <a:pt x="4519200" y="516150"/>
                  <a:pt x="4506353" y="516761"/>
                  <a:pt x="4496090" y="511629"/>
                </a:cubicBezTo>
                <a:cubicBezTo>
                  <a:pt x="4484388" y="505778"/>
                  <a:pt x="4474079" y="497461"/>
                  <a:pt x="4463433" y="489857"/>
                </a:cubicBezTo>
                <a:cubicBezTo>
                  <a:pt x="4350627" y="409281"/>
                  <a:pt x="4504688" y="513732"/>
                  <a:pt x="4354576" y="413657"/>
                </a:cubicBezTo>
                <a:cubicBezTo>
                  <a:pt x="4343690" y="406400"/>
                  <a:pt x="4333621" y="397737"/>
                  <a:pt x="4321919" y="391886"/>
                </a:cubicBezTo>
                <a:cubicBezTo>
                  <a:pt x="4202799" y="332325"/>
                  <a:pt x="4251549" y="350285"/>
                  <a:pt x="4180404" y="326572"/>
                </a:cubicBezTo>
                <a:cubicBezTo>
                  <a:pt x="4169518" y="319315"/>
                  <a:pt x="4159702" y="310114"/>
                  <a:pt x="4147747" y="304800"/>
                </a:cubicBezTo>
                <a:cubicBezTo>
                  <a:pt x="4126776" y="295479"/>
                  <a:pt x="4104204" y="290286"/>
                  <a:pt x="4082433" y="283029"/>
                </a:cubicBezTo>
                <a:cubicBezTo>
                  <a:pt x="4035577" y="267410"/>
                  <a:pt x="4060915" y="274928"/>
                  <a:pt x="4006233" y="261257"/>
                </a:cubicBezTo>
                <a:cubicBezTo>
                  <a:pt x="3948393" y="222698"/>
                  <a:pt x="3997983" y="249305"/>
                  <a:pt x="3908262" y="228600"/>
                </a:cubicBezTo>
                <a:cubicBezTo>
                  <a:pt x="3882522" y="222660"/>
                  <a:pt x="3857548" y="213780"/>
                  <a:pt x="3832062" y="206829"/>
                </a:cubicBezTo>
                <a:cubicBezTo>
                  <a:pt x="3817628" y="202893"/>
                  <a:pt x="3803124" y="199189"/>
                  <a:pt x="3788519" y="195943"/>
                </a:cubicBezTo>
                <a:cubicBezTo>
                  <a:pt x="3724400" y="181694"/>
                  <a:pt x="3722414" y="183598"/>
                  <a:pt x="3647004" y="174172"/>
                </a:cubicBezTo>
                <a:cubicBezTo>
                  <a:pt x="3513693" y="136082"/>
                  <a:pt x="3622102" y="161729"/>
                  <a:pt x="3440176" y="141515"/>
                </a:cubicBezTo>
                <a:cubicBezTo>
                  <a:pt x="3385601" y="135451"/>
                  <a:pt x="3331319" y="127000"/>
                  <a:pt x="3276890" y="119743"/>
                </a:cubicBezTo>
                <a:lnTo>
                  <a:pt x="2253633" y="130629"/>
                </a:lnTo>
                <a:cubicBezTo>
                  <a:pt x="2139468" y="132825"/>
                  <a:pt x="2141651" y="149151"/>
                  <a:pt x="2025033" y="163286"/>
                </a:cubicBezTo>
                <a:cubicBezTo>
                  <a:pt x="1945458" y="172931"/>
                  <a:pt x="1785547" y="185057"/>
                  <a:pt x="1785547" y="185057"/>
                </a:cubicBezTo>
                <a:cubicBezTo>
                  <a:pt x="1738376" y="195943"/>
                  <a:pt x="1692030" y="211399"/>
                  <a:pt x="1644033" y="217715"/>
                </a:cubicBezTo>
                <a:cubicBezTo>
                  <a:pt x="1553807" y="229587"/>
                  <a:pt x="1371890" y="239486"/>
                  <a:pt x="1371890" y="239486"/>
                </a:cubicBezTo>
                <a:cubicBezTo>
                  <a:pt x="1018590" y="310145"/>
                  <a:pt x="1216958" y="278386"/>
                  <a:pt x="479262" y="250372"/>
                </a:cubicBezTo>
                <a:cubicBezTo>
                  <a:pt x="452865" y="249370"/>
                  <a:pt x="428690" y="235007"/>
                  <a:pt x="403062" y="228600"/>
                </a:cubicBezTo>
                <a:cubicBezTo>
                  <a:pt x="385112" y="224113"/>
                  <a:pt x="366776" y="221343"/>
                  <a:pt x="348633" y="217715"/>
                </a:cubicBezTo>
                <a:cubicBezTo>
                  <a:pt x="334119" y="206829"/>
                  <a:pt x="320843" y="194059"/>
                  <a:pt x="305090" y="185057"/>
                </a:cubicBezTo>
                <a:cubicBezTo>
                  <a:pt x="295127" y="179364"/>
                  <a:pt x="282980" y="178692"/>
                  <a:pt x="272433" y="174172"/>
                </a:cubicBezTo>
                <a:cubicBezTo>
                  <a:pt x="257517" y="167780"/>
                  <a:pt x="242979" y="160451"/>
                  <a:pt x="228890" y="152400"/>
                </a:cubicBezTo>
                <a:cubicBezTo>
                  <a:pt x="217531" y="145909"/>
                  <a:pt x="206449" y="138802"/>
                  <a:pt x="196233" y="130629"/>
                </a:cubicBezTo>
                <a:cubicBezTo>
                  <a:pt x="188219" y="124218"/>
                  <a:pt x="183263" y="114137"/>
                  <a:pt x="174462" y="108857"/>
                </a:cubicBezTo>
                <a:cubicBezTo>
                  <a:pt x="164622" y="102953"/>
                  <a:pt x="152690" y="101600"/>
                  <a:pt x="141804" y="97972"/>
                </a:cubicBezTo>
                <a:cubicBezTo>
                  <a:pt x="48213" y="35576"/>
                  <a:pt x="166628" y="110384"/>
                  <a:pt x="76490" y="65315"/>
                </a:cubicBezTo>
                <a:cubicBezTo>
                  <a:pt x="-7926" y="23107"/>
                  <a:pt x="93267" y="60021"/>
                  <a:pt x="11176" y="32657"/>
                </a:cubicBezTo>
                <a:cubicBezTo>
                  <a:pt x="7547" y="43543"/>
                  <a:pt x="290" y="53840"/>
                  <a:pt x="290" y="65315"/>
                </a:cubicBezTo>
                <a:cubicBezTo>
                  <a:pt x="290" y="76790"/>
                  <a:pt x="8024" y="86939"/>
                  <a:pt x="11176" y="97972"/>
                </a:cubicBezTo>
                <a:cubicBezTo>
                  <a:pt x="15286" y="112357"/>
                  <a:pt x="18433" y="127001"/>
                  <a:pt x="22062" y="141515"/>
                </a:cubicBezTo>
                <a:cubicBezTo>
                  <a:pt x="40205" y="137886"/>
                  <a:pt x="58540" y="135117"/>
                  <a:pt x="76490" y="130629"/>
                </a:cubicBezTo>
                <a:cubicBezTo>
                  <a:pt x="87622" y="127846"/>
                  <a:pt x="101033" y="127857"/>
                  <a:pt x="109147" y="119743"/>
                </a:cubicBezTo>
                <a:cubicBezTo>
                  <a:pt x="127649" y="101241"/>
                  <a:pt x="134188" y="72931"/>
                  <a:pt x="152690" y="54429"/>
                </a:cubicBezTo>
                <a:lnTo>
                  <a:pt x="174462" y="32657"/>
                </a:lnTo>
                <a:cubicBezTo>
                  <a:pt x="163576" y="29029"/>
                  <a:pt x="153006" y="24261"/>
                  <a:pt x="141804" y="21772"/>
                </a:cubicBezTo>
                <a:cubicBezTo>
                  <a:pt x="120258" y="16984"/>
                  <a:pt x="98133" y="15215"/>
                  <a:pt x="76490" y="10886"/>
                </a:cubicBezTo>
                <a:cubicBezTo>
                  <a:pt x="61819" y="7952"/>
                  <a:pt x="47461" y="3629"/>
                  <a:pt x="32947" y="0"/>
                </a:cubicBezTo>
                <a:cubicBezTo>
                  <a:pt x="22061" y="3629"/>
                  <a:pt x="1913" y="-473"/>
                  <a:pt x="290" y="10886"/>
                </a:cubicBezTo>
                <a:cubicBezTo>
                  <a:pt x="-2955" y="33604"/>
                  <a:pt x="22062" y="76200"/>
                  <a:pt x="22062" y="76200"/>
                </a:cubicBezTo>
                <a:cubicBezTo>
                  <a:pt x="25690" y="97972"/>
                  <a:pt x="13653" y="130796"/>
                  <a:pt x="32947" y="141515"/>
                </a:cubicBezTo>
                <a:cubicBezTo>
                  <a:pt x="76800" y="165878"/>
                  <a:pt x="118087" y="138503"/>
                  <a:pt x="141804" y="108857"/>
                </a:cubicBezTo>
                <a:cubicBezTo>
                  <a:pt x="149977" y="98641"/>
                  <a:pt x="156319" y="87086"/>
                  <a:pt x="163576" y="76200"/>
                </a:cubicBezTo>
                <a:cubicBezTo>
                  <a:pt x="135868" y="48493"/>
                  <a:pt x="146118" y="44511"/>
                  <a:pt x="109147" y="76200"/>
                </a:cubicBezTo>
                <a:cubicBezTo>
                  <a:pt x="93562" y="89558"/>
                  <a:pt x="48525" y="131129"/>
                  <a:pt x="65604" y="119743"/>
                </a:cubicBezTo>
                <a:lnTo>
                  <a:pt x="130919" y="76200"/>
                </a:lnTo>
                <a:cubicBezTo>
                  <a:pt x="27706" y="50399"/>
                  <a:pt x="118018" y="80232"/>
                  <a:pt x="130919" y="54429"/>
                </a:cubicBezTo>
                <a:cubicBezTo>
                  <a:pt x="136051" y="44166"/>
                  <a:pt x="109295" y="46695"/>
                  <a:pt x="98262" y="43543"/>
                </a:cubicBezTo>
                <a:cubicBezTo>
                  <a:pt x="83877" y="39433"/>
                  <a:pt x="69233" y="36286"/>
                  <a:pt x="54719" y="32657"/>
                </a:cubicBezTo>
                <a:cubicBezTo>
                  <a:pt x="43833" y="36286"/>
                  <a:pt x="26324" y="32889"/>
                  <a:pt x="22062" y="43543"/>
                </a:cubicBezTo>
                <a:cubicBezTo>
                  <a:pt x="21981" y="43746"/>
                  <a:pt x="38761" y="114671"/>
                  <a:pt x="43833" y="119743"/>
                </a:cubicBezTo>
                <a:cubicBezTo>
                  <a:pt x="51947" y="127857"/>
                  <a:pt x="65604" y="127000"/>
                  <a:pt x="76490" y="130629"/>
                </a:cubicBezTo>
                <a:cubicBezTo>
                  <a:pt x="80119" y="119743"/>
                  <a:pt x="91637" y="108626"/>
                  <a:pt x="87376" y="97972"/>
                </a:cubicBezTo>
                <a:cubicBezTo>
                  <a:pt x="82517" y="85825"/>
                  <a:pt x="67411" y="73027"/>
                  <a:pt x="54719" y="76200"/>
                </a:cubicBezTo>
                <a:cubicBezTo>
                  <a:pt x="43587" y="78983"/>
                  <a:pt x="37468" y="99310"/>
                  <a:pt x="43833" y="108857"/>
                </a:cubicBezTo>
                <a:cubicBezTo>
                  <a:pt x="49871" y="117914"/>
                  <a:pt x="65604" y="108857"/>
                  <a:pt x="76490" y="108857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450771" y="3962401"/>
            <a:ext cx="3461658" cy="2808514"/>
          </a:xfrm>
          <a:custGeom>
            <a:avLst/>
            <a:gdLst>
              <a:gd name="connsiteX0" fmla="*/ 925286 w 3461658"/>
              <a:gd name="connsiteY0" fmla="*/ 2383972 h 2623457"/>
              <a:gd name="connsiteX1" fmla="*/ 979715 w 3461658"/>
              <a:gd name="connsiteY1" fmla="*/ 2427514 h 2623457"/>
              <a:gd name="connsiteX2" fmla="*/ 1001486 w 3461658"/>
              <a:gd name="connsiteY2" fmla="*/ 2449286 h 2623457"/>
              <a:gd name="connsiteX3" fmla="*/ 1034143 w 3461658"/>
              <a:gd name="connsiteY3" fmla="*/ 2460172 h 2623457"/>
              <a:gd name="connsiteX4" fmla="*/ 1186543 w 3461658"/>
              <a:gd name="connsiteY4" fmla="*/ 2547257 h 2623457"/>
              <a:gd name="connsiteX5" fmla="*/ 1251858 w 3461658"/>
              <a:gd name="connsiteY5" fmla="*/ 2558143 h 2623457"/>
              <a:gd name="connsiteX6" fmla="*/ 1284515 w 3461658"/>
              <a:gd name="connsiteY6" fmla="*/ 2579914 h 2623457"/>
              <a:gd name="connsiteX7" fmla="*/ 1371600 w 3461658"/>
              <a:gd name="connsiteY7" fmla="*/ 2601686 h 2623457"/>
              <a:gd name="connsiteX8" fmla="*/ 1404258 w 3461658"/>
              <a:gd name="connsiteY8" fmla="*/ 2623457 h 2623457"/>
              <a:gd name="connsiteX9" fmla="*/ 2002972 w 3461658"/>
              <a:gd name="connsiteY9" fmla="*/ 2612572 h 2623457"/>
              <a:gd name="connsiteX10" fmla="*/ 2155372 w 3461658"/>
              <a:gd name="connsiteY10" fmla="*/ 2601686 h 2623457"/>
              <a:gd name="connsiteX11" fmla="*/ 2209800 w 3461658"/>
              <a:gd name="connsiteY11" fmla="*/ 2579914 h 2623457"/>
              <a:gd name="connsiteX12" fmla="*/ 2296886 w 3461658"/>
              <a:gd name="connsiteY12" fmla="*/ 2558143 h 2623457"/>
              <a:gd name="connsiteX13" fmla="*/ 2340429 w 3461658"/>
              <a:gd name="connsiteY13" fmla="*/ 2547257 h 2623457"/>
              <a:gd name="connsiteX14" fmla="*/ 2373086 w 3461658"/>
              <a:gd name="connsiteY14" fmla="*/ 2536372 h 2623457"/>
              <a:gd name="connsiteX15" fmla="*/ 2460172 w 3461658"/>
              <a:gd name="connsiteY15" fmla="*/ 2514600 h 2623457"/>
              <a:gd name="connsiteX16" fmla="*/ 2525486 w 3461658"/>
              <a:gd name="connsiteY16" fmla="*/ 2481943 h 2623457"/>
              <a:gd name="connsiteX17" fmla="*/ 2601686 w 3461658"/>
              <a:gd name="connsiteY17" fmla="*/ 2438400 h 2623457"/>
              <a:gd name="connsiteX18" fmla="*/ 2634343 w 3461658"/>
              <a:gd name="connsiteY18" fmla="*/ 2427514 h 2623457"/>
              <a:gd name="connsiteX19" fmla="*/ 2732315 w 3461658"/>
              <a:gd name="connsiteY19" fmla="*/ 2362200 h 2623457"/>
              <a:gd name="connsiteX20" fmla="*/ 2764972 w 3461658"/>
              <a:gd name="connsiteY20" fmla="*/ 2340429 h 2623457"/>
              <a:gd name="connsiteX21" fmla="*/ 2819400 w 3461658"/>
              <a:gd name="connsiteY21" fmla="*/ 2307772 h 2623457"/>
              <a:gd name="connsiteX22" fmla="*/ 2895600 w 3461658"/>
              <a:gd name="connsiteY22" fmla="*/ 2242457 h 2623457"/>
              <a:gd name="connsiteX23" fmla="*/ 2928258 w 3461658"/>
              <a:gd name="connsiteY23" fmla="*/ 2209800 h 2623457"/>
              <a:gd name="connsiteX24" fmla="*/ 3048000 w 3461658"/>
              <a:gd name="connsiteY24" fmla="*/ 2122714 h 2623457"/>
              <a:gd name="connsiteX25" fmla="*/ 3145972 w 3461658"/>
              <a:gd name="connsiteY25" fmla="*/ 2035629 h 2623457"/>
              <a:gd name="connsiteX26" fmla="*/ 3167743 w 3461658"/>
              <a:gd name="connsiteY26" fmla="*/ 2002972 h 2623457"/>
              <a:gd name="connsiteX27" fmla="*/ 3222172 w 3461658"/>
              <a:gd name="connsiteY27" fmla="*/ 1926772 h 2623457"/>
              <a:gd name="connsiteX28" fmla="*/ 3287486 w 3461658"/>
              <a:gd name="connsiteY28" fmla="*/ 1828800 h 2623457"/>
              <a:gd name="connsiteX29" fmla="*/ 3331029 w 3461658"/>
              <a:gd name="connsiteY29" fmla="*/ 1752600 h 2623457"/>
              <a:gd name="connsiteX30" fmla="*/ 3363686 w 3461658"/>
              <a:gd name="connsiteY30" fmla="*/ 1676400 h 2623457"/>
              <a:gd name="connsiteX31" fmla="*/ 3385458 w 3461658"/>
              <a:gd name="connsiteY31" fmla="*/ 1556657 h 2623457"/>
              <a:gd name="connsiteX32" fmla="*/ 3407229 w 3461658"/>
              <a:gd name="connsiteY32" fmla="*/ 1469572 h 2623457"/>
              <a:gd name="connsiteX33" fmla="*/ 3429000 w 3461658"/>
              <a:gd name="connsiteY33" fmla="*/ 1371600 h 2623457"/>
              <a:gd name="connsiteX34" fmla="*/ 3439886 w 3461658"/>
              <a:gd name="connsiteY34" fmla="*/ 1284514 h 2623457"/>
              <a:gd name="connsiteX35" fmla="*/ 3461658 w 3461658"/>
              <a:gd name="connsiteY35" fmla="*/ 1121229 h 2623457"/>
              <a:gd name="connsiteX36" fmla="*/ 3450772 w 3461658"/>
              <a:gd name="connsiteY36" fmla="*/ 685800 h 2623457"/>
              <a:gd name="connsiteX37" fmla="*/ 3407229 w 3461658"/>
              <a:gd name="connsiteY37" fmla="*/ 609600 h 2623457"/>
              <a:gd name="connsiteX38" fmla="*/ 3396343 w 3461658"/>
              <a:gd name="connsiteY38" fmla="*/ 576943 h 2623457"/>
              <a:gd name="connsiteX39" fmla="*/ 3374572 w 3461658"/>
              <a:gd name="connsiteY39" fmla="*/ 544286 h 2623457"/>
              <a:gd name="connsiteX40" fmla="*/ 3363686 w 3461658"/>
              <a:gd name="connsiteY40" fmla="*/ 511629 h 2623457"/>
              <a:gd name="connsiteX41" fmla="*/ 3341915 w 3461658"/>
              <a:gd name="connsiteY41" fmla="*/ 489857 h 2623457"/>
              <a:gd name="connsiteX42" fmla="*/ 3298372 w 3461658"/>
              <a:gd name="connsiteY42" fmla="*/ 424543 h 2623457"/>
              <a:gd name="connsiteX43" fmla="*/ 3276600 w 3461658"/>
              <a:gd name="connsiteY43" fmla="*/ 391886 h 2623457"/>
              <a:gd name="connsiteX44" fmla="*/ 3211286 w 3461658"/>
              <a:gd name="connsiteY44" fmla="*/ 326572 h 2623457"/>
              <a:gd name="connsiteX45" fmla="*/ 3145972 w 3461658"/>
              <a:gd name="connsiteY45" fmla="*/ 272143 h 2623457"/>
              <a:gd name="connsiteX46" fmla="*/ 3102429 w 3461658"/>
              <a:gd name="connsiteY46" fmla="*/ 250372 h 2623457"/>
              <a:gd name="connsiteX47" fmla="*/ 3048000 w 3461658"/>
              <a:gd name="connsiteY47" fmla="*/ 206829 h 2623457"/>
              <a:gd name="connsiteX48" fmla="*/ 3026229 w 3461658"/>
              <a:gd name="connsiteY48" fmla="*/ 185057 h 2623457"/>
              <a:gd name="connsiteX49" fmla="*/ 2939143 w 3461658"/>
              <a:gd name="connsiteY49" fmla="*/ 141514 h 2623457"/>
              <a:gd name="connsiteX50" fmla="*/ 2873829 w 3461658"/>
              <a:gd name="connsiteY50" fmla="*/ 97972 h 2623457"/>
              <a:gd name="connsiteX51" fmla="*/ 2819400 w 3461658"/>
              <a:gd name="connsiteY51" fmla="*/ 76200 h 2623457"/>
              <a:gd name="connsiteX52" fmla="*/ 2677886 w 3461658"/>
              <a:gd name="connsiteY52" fmla="*/ 43543 h 2623457"/>
              <a:gd name="connsiteX53" fmla="*/ 2612572 w 3461658"/>
              <a:gd name="connsiteY53" fmla="*/ 21772 h 2623457"/>
              <a:gd name="connsiteX54" fmla="*/ 2481943 w 3461658"/>
              <a:gd name="connsiteY54" fmla="*/ 0 h 2623457"/>
              <a:gd name="connsiteX55" fmla="*/ 1839686 w 3461658"/>
              <a:gd name="connsiteY55" fmla="*/ 10886 h 2623457"/>
              <a:gd name="connsiteX56" fmla="*/ 1796143 w 3461658"/>
              <a:gd name="connsiteY56" fmla="*/ 21772 h 2623457"/>
              <a:gd name="connsiteX57" fmla="*/ 1719943 w 3461658"/>
              <a:gd name="connsiteY57" fmla="*/ 43543 h 2623457"/>
              <a:gd name="connsiteX58" fmla="*/ 1687286 w 3461658"/>
              <a:gd name="connsiteY58" fmla="*/ 65314 h 2623457"/>
              <a:gd name="connsiteX59" fmla="*/ 1589315 w 3461658"/>
              <a:gd name="connsiteY59" fmla="*/ 97972 h 2623457"/>
              <a:gd name="connsiteX60" fmla="*/ 1480458 w 3461658"/>
              <a:gd name="connsiteY60" fmla="*/ 152400 h 2623457"/>
              <a:gd name="connsiteX61" fmla="*/ 1415143 w 3461658"/>
              <a:gd name="connsiteY61" fmla="*/ 185057 h 2623457"/>
              <a:gd name="connsiteX62" fmla="*/ 1382486 w 3461658"/>
              <a:gd name="connsiteY62" fmla="*/ 206829 h 2623457"/>
              <a:gd name="connsiteX63" fmla="*/ 1349829 w 3461658"/>
              <a:gd name="connsiteY63" fmla="*/ 217714 h 2623457"/>
              <a:gd name="connsiteX64" fmla="*/ 1328058 w 3461658"/>
              <a:gd name="connsiteY64" fmla="*/ 239486 h 2623457"/>
              <a:gd name="connsiteX65" fmla="*/ 1295400 w 3461658"/>
              <a:gd name="connsiteY65" fmla="*/ 250372 h 2623457"/>
              <a:gd name="connsiteX66" fmla="*/ 1230086 w 3461658"/>
              <a:gd name="connsiteY66" fmla="*/ 293914 h 2623457"/>
              <a:gd name="connsiteX67" fmla="*/ 1164772 w 3461658"/>
              <a:gd name="connsiteY67" fmla="*/ 326572 h 2623457"/>
              <a:gd name="connsiteX68" fmla="*/ 1077686 w 3461658"/>
              <a:gd name="connsiteY68" fmla="*/ 359229 h 2623457"/>
              <a:gd name="connsiteX69" fmla="*/ 1034143 w 3461658"/>
              <a:gd name="connsiteY69" fmla="*/ 381000 h 2623457"/>
              <a:gd name="connsiteX70" fmla="*/ 936172 w 3461658"/>
              <a:gd name="connsiteY70" fmla="*/ 413657 h 2623457"/>
              <a:gd name="connsiteX71" fmla="*/ 859972 w 3461658"/>
              <a:gd name="connsiteY71" fmla="*/ 435429 h 2623457"/>
              <a:gd name="connsiteX72" fmla="*/ 729343 w 3461658"/>
              <a:gd name="connsiteY72" fmla="*/ 446314 h 2623457"/>
              <a:gd name="connsiteX73" fmla="*/ 642258 w 3461658"/>
              <a:gd name="connsiteY73" fmla="*/ 468086 h 2623457"/>
              <a:gd name="connsiteX74" fmla="*/ 587829 w 3461658"/>
              <a:gd name="connsiteY74" fmla="*/ 478972 h 2623457"/>
              <a:gd name="connsiteX75" fmla="*/ 555172 w 3461658"/>
              <a:gd name="connsiteY75" fmla="*/ 489857 h 2623457"/>
              <a:gd name="connsiteX76" fmla="*/ 381000 w 3461658"/>
              <a:gd name="connsiteY76" fmla="*/ 500743 h 2623457"/>
              <a:gd name="connsiteX77" fmla="*/ 326572 w 3461658"/>
              <a:gd name="connsiteY77" fmla="*/ 511629 h 2623457"/>
              <a:gd name="connsiteX78" fmla="*/ 206829 w 3461658"/>
              <a:gd name="connsiteY78" fmla="*/ 544286 h 2623457"/>
              <a:gd name="connsiteX79" fmla="*/ 130629 w 3461658"/>
              <a:gd name="connsiteY79" fmla="*/ 555172 h 2623457"/>
              <a:gd name="connsiteX80" fmla="*/ 97972 w 3461658"/>
              <a:gd name="connsiteY80" fmla="*/ 544286 h 2623457"/>
              <a:gd name="connsiteX81" fmla="*/ 65315 w 3461658"/>
              <a:gd name="connsiteY81" fmla="*/ 522514 h 2623457"/>
              <a:gd name="connsiteX82" fmla="*/ 76200 w 3461658"/>
              <a:gd name="connsiteY82" fmla="*/ 533400 h 2623457"/>
              <a:gd name="connsiteX83" fmla="*/ 141515 w 3461658"/>
              <a:gd name="connsiteY83" fmla="*/ 555172 h 2623457"/>
              <a:gd name="connsiteX84" fmla="*/ 206829 w 3461658"/>
              <a:gd name="connsiteY84" fmla="*/ 598714 h 2623457"/>
              <a:gd name="connsiteX85" fmla="*/ 141515 w 3461658"/>
              <a:gd name="connsiteY85" fmla="*/ 587829 h 2623457"/>
              <a:gd name="connsiteX86" fmla="*/ 108858 w 3461658"/>
              <a:gd name="connsiteY86" fmla="*/ 576943 h 2623457"/>
              <a:gd name="connsiteX87" fmla="*/ 76200 w 3461658"/>
              <a:gd name="connsiteY87" fmla="*/ 576943 h 2623457"/>
              <a:gd name="connsiteX88" fmla="*/ 87086 w 3461658"/>
              <a:gd name="connsiteY88" fmla="*/ 718457 h 2623457"/>
              <a:gd name="connsiteX89" fmla="*/ 185058 w 3461658"/>
              <a:gd name="connsiteY89" fmla="*/ 707572 h 2623457"/>
              <a:gd name="connsiteX90" fmla="*/ 195943 w 3461658"/>
              <a:gd name="connsiteY90" fmla="*/ 664029 h 2623457"/>
              <a:gd name="connsiteX91" fmla="*/ 206829 w 3461658"/>
              <a:gd name="connsiteY91" fmla="*/ 598714 h 2623457"/>
              <a:gd name="connsiteX92" fmla="*/ 239486 w 3461658"/>
              <a:gd name="connsiteY92" fmla="*/ 522514 h 2623457"/>
              <a:gd name="connsiteX93" fmla="*/ 261258 w 3461658"/>
              <a:gd name="connsiteY93" fmla="*/ 500743 h 2623457"/>
              <a:gd name="connsiteX94" fmla="*/ 272143 w 3461658"/>
              <a:gd name="connsiteY94" fmla="*/ 457200 h 2623457"/>
              <a:gd name="connsiteX95" fmla="*/ 185058 w 3461658"/>
              <a:gd name="connsiteY95" fmla="*/ 446314 h 2623457"/>
              <a:gd name="connsiteX96" fmla="*/ 119743 w 3461658"/>
              <a:gd name="connsiteY96" fmla="*/ 468086 h 2623457"/>
              <a:gd name="connsiteX97" fmla="*/ 87086 w 3461658"/>
              <a:gd name="connsiteY97" fmla="*/ 489857 h 2623457"/>
              <a:gd name="connsiteX98" fmla="*/ 43543 w 3461658"/>
              <a:gd name="connsiteY98" fmla="*/ 500743 h 2623457"/>
              <a:gd name="connsiteX99" fmla="*/ 0 w 3461658"/>
              <a:gd name="connsiteY99" fmla="*/ 522514 h 2623457"/>
              <a:gd name="connsiteX100" fmla="*/ 87086 w 3461658"/>
              <a:gd name="connsiteY100" fmla="*/ 587829 h 2623457"/>
              <a:gd name="connsiteX101" fmla="*/ 108858 w 3461658"/>
              <a:gd name="connsiteY101" fmla="*/ 609600 h 2623457"/>
              <a:gd name="connsiteX102" fmla="*/ 163286 w 3461658"/>
              <a:gd name="connsiteY102" fmla="*/ 685800 h 2623457"/>
              <a:gd name="connsiteX103" fmla="*/ 195943 w 3461658"/>
              <a:gd name="connsiteY103" fmla="*/ 631372 h 2623457"/>
              <a:gd name="connsiteX104" fmla="*/ 206829 w 3461658"/>
              <a:gd name="connsiteY104" fmla="*/ 587829 h 2623457"/>
              <a:gd name="connsiteX105" fmla="*/ 217715 w 3461658"/>
              <a:gd name="connsiteY105" fmla="*/ 555172 h 2623457"/>
              <a:gd name="connsiteX106" fmla="*/ 228600 w 3461658"/>
              <a:gd name="connsiteY106" fmla="*/ 511629 h 2623457"/>
              <a:gd name="connsiteX107" fmla="*/ 250372 w 3461658"/>
              <a:gd name="connsiteY107" fmla="*/ 478972 h 2623457"/>
              <a:gd name="connsiteX108" fmla="*/ 228600 w 3461658"/>
              <a:gd name="connsiteY108" fmla="*/ 555172 h 2623457"/>
              <a:gd name="connsiteX109" fmla="*/ 195943 w 3461658"/>
              <a:gd name="connsiteY109" fmla="*/ 653143 h 2623457"/>
              <a:gd name="connsiteX110" fmla="*/ 174172 w 3461658"/>
              <a:gd name="connsiteY110" fmla="*/ 685800 h 2623457"/>
              <a:gd name="connsiteX111" fmla="*/ 163286 w 3461658"/>
              <a:gd name="connsiteY111" fmla="*/ 653143 h 2623457"/>
              <a:gd name="connsiteX112" fmla="*/ 174172 w 3461658"/>
              <a:gd name="connsiteY112" fmla="*/ 598714 h 2623457"/>
              <a:gd name="connsiteX113" fmla="*/ 152400 w 3461658"/>
              <a:gd name="connsiteY113" fmla="*/ 631372 h 2623457"/>
              <a:gd name="connsiteX114" fmla="*/ 163286 w 3461658"/>
              <a:gd name="connsiteY114" fmla="*/ 533400 h 2623457"/>
              <a:gd name="connsiteX115" fmla="*/ 239486 w 3461658"/>
              <a:gd name="connsiteY115" fmla="*/ 511629 h 2623457"/>
              <a:gd name="connsiteX116" fmla="*/ 185058 w 3461658"/>
              <a:gd name="connsiteY116" fmla="*/ 522514 h 2623457"/>
              <a:gd name="connsiteX117" fmla="*/ 108858 w 3461658"/>
              <a:gd name="connsiteY117" fmla="*/ 533400 h 2623457"/>
              <a:gd name="connsiteX118" fmla="*/ 185058 w 3461658"/>
              <a:gd name="connsiteY118" fmla="*/ 500743 h 2623457"/>
              <a:gd name="connsiteX119" fmla="*/ 152400 w 3461658"/>
              <a:gd name="connsiteY119" fmla="*/ 500743 h 2623457"/>
              <a:gd name="connsiteX120" fmla="*/ 87086 w 3461658"/>
              <a:gd name="connsiteY120" fmla="*/ 522514 h 2623457"/>
              <a:gd name="connsiteX121" fmla="*/ 54429 w 3461658"/>
              <a:gd name="connsiteY121" fmla="*/ 533400 h 2623457"/>
              <a:gd name="connsiteX122" fmla="*/ 32658 w 3461658"/>
              <a:gd name="connsiteY122" fmla="*/ 555172 h 2623457"/>
              <a:gd name="connsiteX123" fmla="*/ 97972 w 3461658"/>
              <a:gd name="connsiteY123" fmla="*/ 500743 h 2623457"/>
              <a:gd name="connsiteX124" fmla="*/ 130629 w 3461658"/>
              <a:gd name="connsiteY124" fmla="*/ 478972 h 2623457"/>
              <a:gd name="connsiteX125" fmla="*/ 206829 w 3461658"/>
              <a:gd name="connsiteY125" fmla="*/ 457200 h 2623457"/>
              <a:gd name="connsiteX126" fmla="*/ 152400 w 3461658"/>
              <a:gd name="connsiteY126" fmla="*/ 489857 h 2623457"/>
              <a:gd name="connsiteX127" fmla="*/ 76200 w 3461658"/>
              <a:gd name="connsiteY127" fmla="*/ 522514 h 2623457"/>
              <a:gd name="connsiteX128" fmla="*/ 21772 w 3461658"/>
              <a:gd name="connsiteY128" fmla="*/ 587829 h 2623457"/>
              <a:gd name="connsiteX129" fmla="*/ 54429 w 3461658"/>
              <a:gd name="connsiteY129" fmla="*/ 609600 h 2623457"/>
              <a:gd name="connsiteX130" fmla="*/ 97972 w 3461658"/>
              <a:gd name="connsiteY130" fmla="*/ 653143 h 2623457"/>
              <a:gd name="connsiteX131" fmla="*/ 130629 w 3461658"/>
              <a:gd name="connsiteY131" fmla="*/ 685800 h 2623457"/>
              <a:gd name="connsiteX132" fmla="*/ 141515 w 3461658"/>
              <a:gd name="connsiteY132" fmla="*/ 740229 h 2623457"/>
              <a:gd name="connsiteX133" fmla="*/ 119743 w 3461658"/>
              <a:gd name="connsiteY133" fmla="*/ 674914 h 2623457"/>
              <a:gd name="connsiteX134" fmla="*/ 97972 w 3461658"/>
              <a:gd name="connsiteY134" fmla="*/ 642257 h 2623457"/>
              <a:gd name="connsiteX135" fmla="*/ 54429 w 3461658"/>
              <a:gd name="connsiteY135" fmla="*/ 598714 h 2623457"/>
              <a:gd name="connsiteX136" fmla="*/ 119743 w 3461658"/>
              <a:gd name="connsiteY136" fmla="*/ 631372 h 2623457"/>
              <a:gd name="connsiteX137" fmla="*/ 152400 w 3461658"/>
              <a:gd name="connsiteY137" fmla="*/ 642257 h 26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3461658" h="2623457">
                <a:moveTo>
                  <a:pt x="925286" y="2383972"/>
                </a:moveTo>
                <a:cubicBezTo>
                  <a:pt x="943429" y="2398486"/>
                  <a:pt x="962074" y="2412393"/>
                  <a:pt x="979715" y="2427514"/>
                </a:cubicBezTo>
                <a:cubicBezTo>
                  <a:pt x="987507" y="2434193"/>
                  <a:pt x="992685" y="2444005"/>
                  <a:pt x="1001486" y="2449286"/>
                </a:cubicBezTo>
                <a:cubicBezTo>
                  <a:pt x="1011325" y="2455190"/>
                  <a:pt x="1024112" y="2454600"/>
                  <a:pt x="1034143" y="2460172"/>
                </a:cubicBezTo>
                <a:cubicBezTo>
                  <a:pt x="1076480" y="2483692"/>
                  <a:pt x="1138049" y="2539174"/>
                  <a:pt x="1186543" y="2547257"/>
                </a:cubicBezTo>
                <a:lnTo>
                  <a:pt x="1251858" y="2558143"/>
                </a:lnTo>
                <a:cubicBezTo>
                  <a:pt x="1262744" y="2565400"/>
                  <a:pt x="1272265" y="2575320"/>
                  <a:pt x="1284515" y="2579914"/>
                </a:cubicBezTo>
                <a:cubicBezTo>
                  <a:pt x="1334207" y="2598549"/>
                  <a:pt x="1331306" y="2581539"/>
                  <a:pt x="1371600" y="2601686"/>
                </a:cubicBezTo>
                <a:cubicBezTo>
                  <a:pt x="1383302" y="2607537"/>
                  <a:pt x="1393372" y="2616200"/>
                  <a:pt x="1404258" y="2623457"/>
                </a:cubicBezTo>
                <a:lnTo>
                  <a:pt x="2002972" y="2612572"/>
                </a:lnTo>
                <a:cubicBezTo>
                  <a:pt x="2053880" y="2611096"/>
                  <a:pt x="2105066" y="2609629"/>
                  <a:pt x="2155372" y="2601686"/>
                </a:cubicBezTo>
                <a:cubicBezTo>
                  <a:pt x="2174673" y="2598638"/>
                  <a:pt x="2191124" y="2585661"/>
                  <a:pt x="2209800" y="2579914"/>
                </a:cubicBezTo>
                <a:cubicBezTo>
                  <a:pt x="2238399" y="2571114"/>
                  <a:pt x="2267857" y="2565400"/>
                  <a:pt x="2296886" y="2558143"/>
                </a:cubicBezTo>
                <a:cubicBezTo>
                  <a:pt x="2311400" y="2554514"/>
                  <a:pt x="2326236" y="2551988"/>
                  <a:pt x="2340429" y="2547257"/>
                </a:cubicBezTo>
                <a:cubicBezTo>
                  <a:pt x="2351315" y="2543629"/>
                  <a:pt x="2362016" y="2539391"/>
                  <a:pt x="2373086" y="2536372"/>
                </a:cubicBezTo>
                <a:cubicBezTo>
                  <a:pt x="2401954" y="2528499"/>
                  <a:pt x="2460172" y="2514600"/>
                  <a:pt x="2460172" y="2514600"/>
                </a:cubicBezTo>
                <a:cubicBezTo>
                  <a:pt x="2553762" y="2452208"/>
                  <a:pt x="2435349" y="2527011"/>
                  <a:pt x="2525486" y="2481943"/>
                </a:cubicBezTo>
                <a:cubicBezTo>
                  <a:pt x="2634814" y="2427279"/>
                  <a:pt x="2468088" y="2495658"/>
                  <a:pt x="2601686" y="2438400"/>
                </a:cubicBezTo>
                <a:cubicBezTo>
                  <a:pt x="2612233" y="2433880"/>
                  <a:pt x="2624312" y="2433086"/>
                  <a:pt x="2634343" y="2427514"/>
                </a:cubicBezTo>
                <a:cubicBezTo>
                  <a:pt x="2634375" y="2427496"/>
                  <a:pt x="2715971" y="2373096"/>
                  <a:pt x="2732315" y="2362200"/>
                </a:cubicBezTo>
                <a:cubicBezTo>
                  <a:pt x="2743201" y="2354943"/>
                  <a:pt x="2753878" y="2347363"/>
                  <a:pt x="2764972" y="2340429"/>
                </a:cubicBezTo>
                <a:cubicBezTo>
                  <a:pt x="2782914" y="2329215"/>
                  <a:pt x="2804439" y="2322733"/>
                  <a:pt x="2819400" y="2307772"/>
                </a:cubicBezTo>
                <a:cubicBezTo>
                  <a:pt x="2900430" y="2226742"/>
                  <a:pt x="2797855" y="2326238"/>
                  <a:pt x="2895600" y="2242457"/>
                </a:cubicBezTo>
                <a:cubicBezTo>
                  <a:pt x="2907289" y="2232438"/>
                  <a:pt x="2916106" y="2219252"/>
                  <a:pt x="2928258" y="2209800"/>
                </a:cubicBezTo>
                <a:cubicBezTo>
                  <a:pt x="3014490" y="2142731"/>
                  <a:pt x="2971731" y="2192049"/>
                  <a:pt x="3048000" y="2122714"/>
                </a:cubicBezTo>
                <a:cubicBezTo>
                  <a:pt x="3150523" y="2029511"/>
                  <a:pt x="3075817" y="2082398"/>
                  <a:pt x="3145972" y="2035629"/>
                </a:cubicBezTo>
                <a:cubicBezTo>
                  <a:pt x="3153229" y="2024743"/>
                  <a:pt x="3160139" y="2013618"/>
                  <a:pt x="3167743" y="2002972"/>
                </a:cubicBezTo>
                <a:cubicBezTo>
                  <a:pt x="3184425" y="1979617"/>
                  <a:pt x="3207516" y="1952419"/>
                  <a:pt x="3222172" y="1926772"/>
                </a:cubicBezTo>
                <a:cubicBezTo>
                  <a:pt x="3270418" y="1842342"/>
                  <a:pt x="3210776" y="1924688"/>
                  <a:pt x="3287486" y="1828800"/>
                </a:cubicBezTo>
                <a:cubicBezTo>
                  <a:pt x="3323115" y="1686286"/>
                  <a:pt x="3266175" y="1882307"/>
                  <a:pt x="3331029" y="1752600"/>
                </a:cubicBezTo>
                <a:cubicBezTo>
                  <a:pt x="3382625" y="1649409"/>
                  <a:pt x="3307367" y="1732722"/>
                  <a:pt x="3363686" y="1676400"/>
                </a:cubicBezTo>
                <a:cubicBezTo>
                  <a:pt x="3370354" y="1636392"/>
                  <a:pt x="3376329" y="1596216"/>
                  <a:pt x="3385458" y="1556657"/>
                </a:cubicBezTo>
                <a:cubicBezTo>
                  <a:pt x="3392186" y="1527502"/>
                  <a:pt x="3402310" y="1499087"/>
                  <a:pt x="3407229" y="1469572"/>
                </a:cubicBezTo>
                <a:cubicBezTo>
                  <a:pt x="3420001" y="1392939"/>
                  <a:pt x="3411136" y="1425196"/>
                  <a:pt x="3429000" y="1371600"/>
                </a:cubicBezTo>
                <a:cubicBezTo>
                  <a:pt x="3432629" y="1342571"/>
                  <a:pt x="3436020" y="1313512"/>
                  <a:pt x="3439886" y="1284514"/>
                </a:cubicBezTo>
                <a:cubicBezTo>
                  <a:pt x="3469935" y="1059150"/>
                  <a:pt x="3430457" y="1370826"/>
                  <a:pt x="3461658" y="1121229"/>
                </a:cubicBezTo>
                <a:cubicBezTo>
                  <a:pt x="3458029" y="976086"/>
                  <a:pt x="3460649" y="830652"/>
                  <a:pt x="3450772" y="685800"/>
                </a:cubicBezTo>
                <a:cubicBezTo>
                  <a:pt x="3449265" y="663705"/>
                  <a:pt x="3416946" y="629034"/>
                  <a:pt x="3407229" y="609600"/>
                </a:cubicBezTo>
                <a:cubicBezTo>
                  <a:pt x="3402097" y="599337"/>
                  <a:pt x="3401475" y="587206"/>
                  <a:pt x="3396343" y="576943"/>
                </a:cubicBezTo>
                <a:cubicBezTo>
                  <a:pt x="3390492" y="565241"/>
                  <a:pt x="3380423" y="555988"/>
                  <a:pt x="3374572" y="544286"/>
                </a:cubicBezTo>
                <a:cubicBezTo>
                  <a:pt x="3369440" y="534023"/>
                  <a:pt x="3369590" y="521468"/>
                  <a:pt x="3363686" y="511629"/>
                </a:cubicBezTo>
                <a:cubicBezTo>
                  <a:pt x="3358406" y="502828"/>
                  <a:pt x="3348073" y="498068"/>
                  <a:pt x="3341915" y="489857"/>
                </a:cubicBezTo>
                <a:cubicBezTo>
                  <a:pt x="3326216" y="468924"/>
                  <a:pt x="3312886" y="446314"/>
                  <a:pt x="3298372" y="424543"/>
                </a:cubicBezTo>
                <a:cubicBezTo>
                  <a:pt x="3291115" y="413657"/>
                  <a:pt x="3285851" y="401137"/>
                  <a:pt x="3276600" y="391886"/>
                </a:cubicBezTo>
                <a:lnTo>
                  <a:pt x="3211286" y="326572"/>
                </a:lnTo>
                <a:cubicBezTo>
                  <a:pt x="3186442" y="301727"/>
                  <a:pt x="3180481" y="293711"/>
                  <a:pt x="3145972" y="272143"/>
                </a:cubicBezTo>
                <a:cubicBezTo>
                  <a:pt x="3132211" y="263543"/>
                  <a:pt x="3115931" y="259373"/>
                  <a:pt x="3102429" y="250372"/>
                </a:cubicBezTo>
                <a:cubicBezTo>
                  <a:pt x="3083097" y="237484"/>
                  <a:pt x="3065641" y="221950"/>
                  <a:pt x="3048000" y="206829"/>
                </a:cubicBezTo>
                <a:cubicBezTo>
                  <a:pt x="3040208" y="200150"/>
                  <a:pt x="3035030" y="190337"/>
                  <a:pt x="3026229" y="185057"/>
                </a:cubicBezTo>
                <a:cubicBezTo>
                  <a:pt x="2998399" y="168359"/>
                  <a:pt x="2966147" y="159517"/>
                  <a:pt x="2939143" y="141514"/>
                </a:cubicBezTo>
                <a:cubicBezTo>
                  <a:pt x="2917372" y="127000"/>
                  <a:pt x="2898123" y="107690"/>
                  <a:pt x="2873829" y="97972"/>
                </a:cubicBezTo>
                <a:cubicBezTo>
                  <a:pt x="2855686" y="90715"/>
                  <a:pt x="2838077" y="81947"/>
                  <a:pt x="2819400" y="76200"/>
                </a:cubicBezTo>
                <a:cubicBezTo>
                  <a:pt x="2605936" y="10518"/>
                  <a:pt x="2828704" y="84675"/>
                  <a:pt x="2677886" y="43543"/>
                </a:cubicBezTo>
                <a:cubicBezTo>
                  <a:pt x="2655746" y="37505"/>
                  <a:pt x="2634712" y="27810"/>
                  <a:pt x="2612572" y="21772"/>
                </a:cubicBezTo>
                <a:cubicBezTo>
                  <a:pt x="2577552" y="12221"/>
                  <a:pt x="2514655" y="4673"/>
                  <a:pt x="2481943" y="0"/>
                </a:cubicBezTo>
                <a:lnTo>
                  <a:pt x="1839686" y="10886"/>
                </a:lnTo>
                <a:cubicBezTo>
                  <a:pt x="1824732" y="11361"/>
                  <a:pt x="1810528" y="17662"/>
                  <a:pt x="1796143" y="21772"/>
                </a:cubicBezTo>
                <a:cubicBezTo>
                  <a:pt x="1686825" y="53005"/>
                  <a:pt x="1856067" y="9511"/>
                  <a:pt x="1719943" y="43543"/>
                </a:cubicBezTo>
                <a:cubicBezTo>
                  <a:pt x="1709057" y="50800"/>
                  <a:pt x="1699362" y="60282"/>
                  <a:pt x="1687286" y="65314"/>
                </a:cubicBezTo>
                <a:cubicBezTo>
                  <a:pt x="1655510" y="78554"/>
                  <a:pt x="1618833" y="80261"/>
                  <a:pt x="1589315" y="97972"/>
                </a:cubicBezTo>
                <a:cubicBezTo>
                  <a:pt x="1437916" y="188811"/>
                  <a:pt x="1628612" y="78323"/>
                  <a:pt x="1480458" y="152400"/>
                </a:cubicBezTo>
                <a:cubicBezTo>
                  <a:pt x="1396053" y="194603"/>
                  <a:pt x="1497223" y="157699"/>
                  <a:pt x="1415143" y="185057"/>
                </a:cubicBezTo>
                <a:cubicBezTo>
                  <a:pt x="1404257" y="192314"/>
                  <a:pt x="1394188" y="200978"/>
                  <a:pt x="1382486" y="206829"/>
                </a:cubicBezTo>
                <a:cubicBezTo>
                  <a:pt x="1372223" y="211961"/>
                  <a:pt x="1359668" y="211810"/>
                  <a:pt x="1349829" y="217714"/>
                </a:cubicBezTo>
                <a:cubicBezTo>
                  <a:pt x="1341028" y="222994"/>
                  <a:pt x="1336859" y="234206"/>
                  <a:pt x="1328058" y="239486"/>
                </a:cubicBezTo>
                <a:cubicBezTo>
                  <a:pt x="1318218" y="245390"/>
                  <a:pt x="1305431" y="244799"/>
                  <a:pt x="1295400" y="250372"/>
                </a:cubicBezTo>
                <a:cubicBezTo>
                  <a:pt x="1272527" y="263079"/>
                  <a:pt x="1254909" y="285639"/>
                  <a:pt x="1230086" y="293914"/>
                </a:cubicBezTo>
                <a:cubicBezTo>
                  <a:pt x="1147995" y="321278"/>
                  <a:pt x="1249188" y="284364"/>
                  <a:pt x="1164772" y="326572"/>
                </a:cubicBezTo>
                <a:cubicBezTo>
                  <a:pt x="1074588" y="371664"/>
                  <a:pt x="1143621" y="330971"/>
                  <a:pt x="1077686" y="359229"/>
                </a:cubicBezTo>
                <a:cubicBezTo>
                  <a:pt x="1062771" y="365621"/>
                  <a:pt x="1049210" y="374973"/>
                  <a:pt x="1034143" y="381000"/>
                </a:cubicBezTo>
                <a:cubicBezTo>
                  <a:pt x="1034101" y="381017"/>
                  <a:pt x="952522" y="408207"/>
                  <a:pt x="936172" y="413657"/>
                </a:cubicBezTo>
                <a:cubicBezTo>
                  <a:pt x="914480" y="420887"/>
                  <a:pt x="881844" y="432695"/>
                  <a:pt x="859972" y="435429"/>
                </a:cubicBezTo>
                <a:cubicBezTo>
                  <a:pt x="816615" y="440848"/>
                  <a:pt x="772886" y="442686"/>
                  <a:pt x="729343" y="446314"/>
                </a:cubicBezTo>
                <a:cubicBezTo>
                  <a:pt x="700315" y="453571"/>
                  <a:pt x="671599" y="462218"/>
                  <a:pt x="642258" y="468086"/>
                </a:cubicBezTo>
                <a:cubicBezTo>
                  <a:pt x="624115" y="471715"/>
                  <a:pt x="605779" y="474485"/>
                  <a:pt x="587829" y="478972"/>
                </a:cubicBezTo>
                <a:cubicBezTo>
                  <a:pt x="576697" y="481755"/>
                  <a:pt x="566583" y="488656"/>
                  <a:pt x="555172" y="489857"/>
                </a:cubicBezTo>
                <a:cubicBezTo>
                  <a:pt x="497321" y="495946"/>
                  <a:pt x="439057" y="497114"/>
                  <a:pt x="381000" y="500743"/>
                </a:cubicBezTo>
                <a:cubicBezTo>
                  <a:pt x="362857" y="504372"/>
                  <a:pt x="344522" y="507142"/>
                  <a:pt x="326572" y="511629"/>
                </a:cubicBezTo>
                <a:cubicBezTo>
                  <a:pt x="310684" y="515601"/>
                  <a:pt x="233694" y="539401"/>
                  <a:pt x="206829" y="544286"/>
                </a:cubicBezTo>
                <a:cubicBezTo>
                  <a:pt x="181585" y="548876"/>
                  <a:pt x="156029" y="551543"/>
                  <a:pt x="130629" y="555172"/>
                </a:cubicBezTo>
                <a:cubicBezTo>
                  <a:pt x="119743" y="551543"/>
                  <a:pt x="108235" y="549418"/>
                  <a:pt x="97972" y="544286"/>
                </a:cubicBezTo>
                <a:cubicBezTo>
                  <a:pt x="86270" y="538435"/>
                  <a:pt x="77017" y="528365"/>
                  <a:pt x="65315" y="522514"/>
                </a:cubicBezTo>
                <a:cubicBezTo>
                  <a:pt x="59314" y="519514"/>
                  <a:pt x="-37073" y="488090"/>
                  <a:pt x="76200" y="533400"/>
                </a:cubicBezTo>
                <a:cubicBezTo>
                  <a:pt x="97508" y="541923"/>
                  <a:pt x="122420" y="542442"/>
                  <a:pt x="141515" y="555172"/>
                </a:cubicBezTo>
                <a:cubicBezTo>
                  <a:pt x="163286" y="569686"/>
                  <a:pt x="232639" y="603015"/>
                  <a:pt x="206829" y="598714"/>
                </a:cubicBezTo>
                <a:lnTo>
                  <a:pt x="141515" y="587829"/>
                </a:lnTo>
                <a:cubicBezTo>
                  <a:pt x="130629" y="584200"/>
                  <a:pt x="117818" y="584111"/>
                  <a:pt x="108858" y="576943"/>
                </a:cubicBezTo>
                <a:cubicBezTo>
                  <a:pt x="75538" y="550287"/>
                  <a:pt x="95769" y="518238"/>
                  <a:pt x="76200" y="576943"/>
                </a:cubicBezTo>
                <a:cubicBezTo>
                  <a:pt x="79829" y="624114"/>
                  <a:pt x="56798" y="682112"/>
                  <a:pt x="87086" y="718457"/>
                </a:cubicBezTo>
                <a:cubicBezTo>
                  <a:pt x="108121" y="743699"/>
                  <a:pt x="155669" y="722267"/>
                  <a:pt x="185058" y="707572"/>
                </a:cubicBezTo>
                <a:cubicBezTo>
                  <a:pt x="198440" y="700881"/>
                  <a:pt x="193009" y="678699"/>
                  <a:pt x="195943" y="664029"/>
                </a:cubicBezTo>
                <a:cubicBezTo>
                  <a:pt x="200272" y="642386"/>
                  <a:pt x="202041" y="620260"/>
                  <a:pt x="206829" y="598714"/>
                </a:cubicBezTo>
                <a:cubicBezTo>
                  <a:pt x="211667" y="576945"/>
                  <a:pt x="228394" y="539151"/>
                  <a:pt x="239486" y="522514"/>
                </a:cubicBezTo>
                <a:cubicBezTo>
                  <a:pt x="245179" y="513975"/>
                  <a:pt x="254001" y="508000"/>
                  <a:pt x="261258" y="500743"/>
                </a:cubicBezTo>
                <a:cubicBezTo>
                  <a:pt x="264886" y="486229"/>
                  <a:pt x="276874" y="471393"/>
                  <a:pt x="272143" y="457200"/>
                </a:cubicBezTo>
                <a:cubicBezTo>
                  <a:pt x="259407" y="418994"/>
                  <a:pt x="202371" y="441592"/>
                  <a:pt x="185058" y="446314"/>
                </a:cubicBezTo>
                <a:cubicBezTo>
                  <a:pt x="162917" y="452352"/>
                  <a:pt x="138838" y="455356"/>
                  <a:pt x="119743" y="468086"/>
                </a:cubicBezTo>
                <a:cubicBezTo>
                  <a:pt x="108857" y="475343"/>
                  <a:pt x="99111" y="484703"/>
                  <a:pt x="87086" y="489857"/>
                </a:cubicBezTo>
                <a:cubicBezTo>
                  <a:pt x="73335" y="495750"/>
                  <a:pt x="57551" y="495490"/>
                  <a:pt x="43543" y="500743"/>
                </a:cubicBezTo>
                <a:cubicBezTo>
                  <a:pt x="28349" y="506441"/>
                  <a:pt x="14514" y="515257"/>
                  <a:pt x="0" y="522514"/>
                </a:cubicBezTo>
                <a:cubicBezTo>
                  <a:pt x="57000" y="541514"/>
                  <a:pt x="24542" y="525285"/>
                  <a:pt x="87086" y="587829"/>
                </a:cubicBezTo>
                <a:lnTo>
                  <a:pt x="108858" y="609600"/>
                </a:lnTo>
                <a:cubicBezTo>
                  <a:pt x="134258" y="685800"/>
                  <a:pt x="108858" y="667657"/>
                  <a:pt x="163286" y="685800"/>
                </a:cubicBezTo>
                <a:cubicBezTo>
                  <a:pt x="174172" y="667657"/>
                  <a:pt x="187350" y="650706"/>
                  <a:pt x="195943" y="631372"/>
                </a:cubicBezTo>
                <a:cubicBezTo>
                  <a:pt x="202019" y="617700"/>
                  <a:pt x="202719" y="602214"/>
                  <a:pt x="206829" y="587829"/>
                </a:cubicBezTo>
                <a:cubicBezTo>
                  <a:pt x="209981" y="576796"/>
                  <a:pt x="214563" y="566205"/>
                  <a:pt x="217715" y="555172"/>
                </a:cubicBezTo>
                <a:cubicBezTo>
                  <a:pt x="221825" y="540787"/>
                  <a:pt x="222707" y="525380"/>
                  <a:pt x="228600" y="511629"/>
                </a:cubicBezTo>
                <a:cubicBezTo>
                  <a:pt x="233754" y="499604"/>
                  <a:pt x="243115" y="489858"/>
                  <a:pt x="250372" y="478972"/>
                </a:cubicBezTo>
                <a:cubicBezTo>
                  <a:pt x="243115" y="504372"/>
                  <a:pt x="235551" y="529686"/>
                  <a:pt x="228600" y="555172"/>
                </a:cubicBezTo>
                <a:cubicBezTo>
                  <a:pt x="216126" y="600911"/>
                  <a:pt x="219157" y="606714"/>
                  <a:pt x="195943" y="653143"/>
                </a:cubicBezTo>
                <a:cubicBezTo>
                  <a:pt x="190092" y="664845"/>
                  <a:pt x="181429" y="674914"/>
                  <a:pt x="174172" y="685800"/>
                </a:cubicBezTo>
                <a:cubicBezTo>
                  <a:pt x="170543" y="674914"/>
                  <a:pt x="162247" y="664570"/>
                  <a:pt x="163286" y="653143"/>
                </a:cubicBezTo>
                <a:cubicBezTo>
                  <a:pt x="174638" y="528271"/>
                  <a:pt x="199583" y="547892"/>
                  <a:pt x="174172" y="598714"/>
                </a:cubicBezTo>
                <a:cubicBezTo>
                  <a:pt x="168321" y="610416"/>
                  <a:pt x="159657" y="620486"/>
                  <a:pt x="152400" y="631372"/>
                </a:cubicBezTo>
                <a:cubicBezTo>
                  <a:pt x="156029" y="598715"/>
                  <a:pt x="151083" y="563908"/>
                  <a:pt x="163286" y="533400"/>
                </a:cubicBezTo>
                <a:cubicBezTo>
                  <a:pt x="165340" y="528266"/>
                  <a:pt x="243218" y="511629"/>
                  <a:pt x="239486" y="511629"/>
                </a:cubicBezTo>
                <a:cubicBezTo>
                  <a:pt x="220984" y="511629"/>
                  <a:pt x="203308" y="519472"/>
                  <a:pt x="185058" y="522514"/>
                </a:cubicBezTo>
                <a:cubicBezTo>
                  <a:pt x="159749" y="526732"/>
                  <a:pt x="134258" y="529771"/>
                  <a:pt x="108858" y="533400"/>
                </a:cubicBezTo>
                <a:cubicBezTo>
                  <a:pt x="158574" y="500256"/>
                  <a:pt x="123550" y="518317"/>
                  <a:pt x="185058" y="500743"/>
                </a:cubicBezTo>
                <a:cubicBezTo>
                  <a:pt x="260093" y="479304"/>
                  <a:pt x="187794" y="494844"/>
                  <a:pt x="152400" y="500743"/>
                </a:cubicBezTo>
                <a:lnTo>
                  <a:pt x="87086" y="522514"/>
                </a:lnTo>
                <a:lnTo>
                  <a:pt x="54429" y="533400"/>
                </a:lnTo>
                <a:cubicBezTo>
                  <a:pt x="47172" y="540657"/>
                  <a:pt x="22395" y="555172"/>
                  <a:pt x="32658" y="555172"/>
                </a:cubicBezTo>
                <a:cubicBezTo>
                  <a:pt x="48873" y="555172"/>
                  <a:pt x="90483" y="506984"/>
                  <a:pt x="97972" y="500743"/>
                </a:cubicBezTo>
                <a:cubicBezTo>
                  <a:pt x="108023" y="492368"/>
                  <a:pt x="118927" y="484823"/>
                  <a:pt x="130629" y="478972"/>
                </a:cubicBezTo>
                <a:cubicBezTo>
                  <a:pt x="146247" y="471163"/>
                  <a:pt x="192876" y="460688"/>
                  <a:pt x="206829" y="457200"/>
                </a:cubicBezTo>
                <a:cubicBezTo>
                  <a:pt x="170623" y="493407"/>
                  <a:pt x="201862" y="468659"/>
                  <a:pt x="152400" y="489857"/>
                </a:cubicBezTo>
                <a:cubicBezTo>
                  <a:pt x="58239" y="530212"/>
                  <a:pt x="152789" y="496987"/>
                  <a:pt x="76200" y="522514"/>
                </a:cubicBezTo>
                <a:cubicBezTo>
                  <a:pt x="56765" y="535471"/>
                  <a:pt x="16247" y="554682"/>
                  <a:pt x="21772" y="587829"/>
                </a:cubicBezTo>
                <a:cubicBezTo>
                  <a:pt x="23923" y="600734"/>
                  <a:pt x="44496" y="601086"/>
                  <a:pt x="54429" y="609600"/>
                </a:cubicBezTo>
                <a:cubicBezTo>
                  <a:pt x="70014" y="622958"/>
                  <a:pt x="83458" y="638629"/>
                  <a:pt x="97972" y="653143"/>
                </a:cubicBezTo>
                <a:lnTo>
                  <a:pt x="130629" y="685800"/>
                </a:lnTo>
                <a:cubicBezTo>
                  <a:pt x="134258" y="703943"/>
                  <a:pt x="154598" y="753312"/>
                  <a:pt x="141515" y="740229"/>
                </a:cubicBezTo>
                <a:cubicBezTo>
                  <a:pt x="125287" y="724001"/>
                  <a:pt x="132473" y="694009"/>
                  <a:pt x="119743" y="674914"/>
                </a:cubicBezTo>
                <a:cubicBezTo>
                  <a:pt x="112486" y="664028"/>
                  <a:pt x="106486" y="652190"/>
                  <a:pt x="97972" y="642257"/>
                </a:cubicBezTo>
                <a:cubicBezTo>
                  <a:pt x="84614" y="626672"/>
                  <a:pt x="34956" y="592223"/>
                  <a:pt x="54429" y="598714"/>
                </a:cubicBezTo>
                <a:cubicBezTo>
                  <a:pt x="136520" y="626078"/>
                  <a:pt x="35327" y="589164"/>
                  <a:pt x="119743" y="631372"/>
                </a:cubicBezTo>
                <a:cubicBezTo>
                  <a:pt x="130006" y="636504"/>
                  <a:pt x="152400" y="642257"/>
                  <a:pt x="152400" y="642257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87538" y="4920342"/>
            <a:ext cx="511629" cy="228600"/>
          </a:xfrm>
          <a:custGeom>
            <a:avLst/>
            <a:gdLst>
              <a:gd name="connsiteX0" fmla="*/ 0 w 511629"/>
              <a:gd name="connsiteY0" fmla="*/ 0 h 228600"/>
              <a:gd name="connsiteX1" fmla="*/ 87086 w 511629"/>
              <a:gd name="connsiteY1" fmla="*/ 0 h 228600"/>
              <a:gd name="connsiteX2" fmla="*/ 359229 w 511629"/>
              <a:gd name="connsiteY2" fmla="*/ 10886 h 228600"/>
              <a:gd name="connsiteX3" fmla="*/ 250372 w 511629"/>
              <a:gd name="connsiteY3" fmla="*/ 32657 h 228600"/>
              <a:gd name="connsiteX4" fmla="*/ 185058 w 511629"/>
              <a:gd name="connsiteY4" fmla="*/ 54429 h 228600"/>
              <a:gd name="connsiteX5" fmla="*/ 152400 w 511629"/>
              <a:gd name="connsiteY5" fmla="*/ 65314 h 228600"/>
              <a:gd name="connsiteX6" fmla="*/ 130629 w 511629"/>
              <a:gd name="connsiteY6" fmla="*/ 87086 h 228600"/>
              <a:gd name="connsiteX7" fmla="*/ 65315 w 511629"/>
              <a:gd name="connsiteY7" fmla="*/ 97971 h 228600"/>
              <a:gd name="connsiteX8" fmla="*/ 32658 w 511629"/>
              <a:gd name="connsiteY8" fmla="*/ 108857 h 228600"/>
              <a:gd name="connsiteX9" fmla="*/ 489858 w 511629"/>
              <a:gd name="connsiteY9" fmla="*/ 119743 h 228600"/>
              <a:gd name="connsiteX10" fmla="*/ 435429 w 511629"/>
              <a:gd name="connsiteY10" fmla="*/ 130629 h 228600"/>
              <a:gd name="connsiteX11" fmla="*/ 370115 w 511629"/>
              <a:gd name="connsiteY11" fmla="*/ 152400 h 228600"/>
              <a:gd name="connsiteX12" fmla="*/ 304800 w 511629"/>
              <a:gd name="connsiteY12" fmla="*/ 163286 h 228600"/>
              <a:gd name="connsiteX13" fmla="*/ 228600 w 511629"/>
              <a:gd name="connsiteY13" fmla="*/ 185057 h 228600"/>
              <a:gd name="connsiteX14" fmla="*/ 337458 w 511629"/>
              <a:gd name="connsiteY14" fmla="*/ 206829 h 228600"/>
              <a:gd name="connsiteX15" fmla="*/ 511629 w 511629"/>
              <a:gd name="connsiteY15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629" h="228600">
                <a:moveTo>
                  <a:pt x="0" y="0"/>
                </a:moveTo>
                <a:cubicBezTo>
                  <a:pt x="200618" y="40124"/>
                  <a:pt x="-46808" y="0"/>
                  <a:pt x="87086" y="0"/>
                </a:cubicBezTo>
                <a:cubicBezTo>
                  <a:pt x="177873" y="0"/>
                  <a:pt x="268515" y="7257"/>
                  <a:pt x="359229" y="10886"/>
                </a:cubicBezTo>
                <a:cubicBezTo>
                  <a:pt x="322943" y="18143"/>
                  <a:pt x="285477" y="20955"/>
                  <a:pt x="250372" y="32657"/>
                </a:cubicBezTo>
                <a:lnTo>
                  <a:pt x="185058" y="54429"/>
                </a:lnTo>
                <a:lnTo>
                  <a:pt x="152400" y="65314"/>
                </a:lnTo>
                <a:cubicBezTo>
                  <a:pt x="145143" y="72571"/>
                  <a:pt x="140239" y="83482"/>
                  <a:pt x="130629" y="87086"/>
                </a:cubicBezTo>
                <a:cubicBezTo>
                  <a:pt x="109963" y="94836"/>
                  <a:pt x="86861" y="93183"/>
                  <a:pt x="65315" y="97971"/>
                </a:cubicBezTo>
                <a:cubicBezTo>
                  <a:pt x="54114" y="100460"/>
                  <a:pt x="43544" y="105228"/>
                  <a:pt x="32658" y="108857"/>
                </a:cubicBezTo>
                <a:cubicBezTo>
                  <a:pt x="185058" y="112486"/>
                  <a:pt x="337637" y="111515"/>
                  <a:pt x="489858" y="119743"/>
                </a:cubicBezTo>
                <a:cubicBezTo>
                  <a:pt x="508333" y="120742"/>
                  <a:pt x="453279" y="125761"/>
                  <a:pt x="435429" y="130629"/>
                </a:cubicBezTo>
                <a:cubicBezTo>
                  <a:pt x="413289" y="136667"/>
                  <a:pt x="392379" y="146834"/>
                  <a:pt x="370115" y="152400"/>
                </a:cubicBezTo>
                <a:cubicBezTo>
                  <a:pt x="348702" y="157753"/>
                  <a:pt x="326443" y="158957"/>
                  <a:pt x="304800" y="163286"/>
                </a:cubicBezTo>
                <a:cubicBezTo>
                  <a:pt x="270625" y="170121"/>
                  <a:pt x="259728" y="174681"/>
                  <a:pt x="228600" y="185057"/>
                </a:cubicBezTo>
                <a:cubicBezTo>
                  <a:pt x="283201" y="203257"/>
                  <a:pt x="255261" y="196108"/>
                  <a:pt x="337458" y="206829"/>
                </a:cubicBezTo>
                <a:lnTo>
                  <a:pt x="511629" y="22860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270042" y="5211570"/>
                <a:ext cx="4724400" cy="927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 smtClean="0">
                            <a:solidFill>
                              <a:prstClr val="white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b="1" i="1">
                                <a:solidFill>
                                  <a:prstClr val="white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000" b="1" i="1">
                                <a:solidFill>
                                  <a:prstClr val="white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solidFill>
                                  <a:prstClr val="white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4000" b="1" i="1" smtClean="0">
                                <a:solidFill>
                                  <a:prstClr val="white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prstClr val="white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solidFill>
                                  <a:prstClr val="white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sz="4000" b="1" i="1">
                                <a:solidFill>
                                  <a:prstClr val="white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000" b="1" i="1">
                                <a:solidFill>
                                  <a:prstClr val="white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solidFill>
                                  <a:prstClr val="white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4000" b="1" i="1">
                            <a:solidFill>
                              <a:prstClr val="white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sz="4000" b="1" i="1" smtClean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±∞</m:t>
                    </m:r>
                  </m:oMath>
                </a14:m>
                <a:r>
                  <a:rPr lang="en-US" sz="4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?</a:t>
                </a:r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042" y="5211570"/>
                <a:ext cx="4724400" cy="927690"/>
              </a:xfrm>
              <a:prstGeom prst="rect">
                <a:avLst/>
              </a:prstGeom>
              <a:blipFill rotWithShape="0">
                <a:blip r:embed="rId9"/>
                <a:stretch>
                  <a:fillRect t="-11842" r="-1548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ubtitle 2"/>
          <p:cNvSpPr txBox="1">
            <a:spLocks/>
          </p:cNvSpPr>
          <p:nvPr/>
        </p:nvSpPr>
        <p:spPr>
          <a:xfrm>
            <a:off x="4048558" y="2432248"/>
            <a:ext cx="4191000" cy="718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Behavior!</a:t>
            </a: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531333" y="5092590"/>
            <a:ext cx="4639253" cy="718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Asymptote!</a:t>
            </a:r>
          </a:p>
        </p:txBody>
      </p:sp>
    </p:spTree>
    <p:extLst>
      <p:ext uri="{BB962C8B-B14F-4D97-AF65-F5344CB8AC3E}">
        <p14:creationId xmlns:p14="http://schemas.microsoft.com/office/powerpoint/2010/main" val="371315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33600" y="152402"/>
            <a:ext cx="7772400" cy="10667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 Sky is the Limit! Or is it?</a:t>
            </a:r>
            <a:endParaRPr lang="en-US" sz="4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4800" y="1676400"/>
                <a:ext cx="4724400" cy="927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b="1" i="1" smtClean="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4000" b="1" i="1" smtClean="0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4000" b="1" i="1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en-US" sz="4000" b="1" i="1" smtClean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676400"/>
                <a:ext cx="4724400" cy="92769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1609" y="2617342"/>
                <a:ext cx="4724400" cy="927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b="1" i="1" smtClean="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4000" b="1" i="1" smtClean="0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4000" b="1" i="1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en-US" sz="4000" b="1" i="1" smtClean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09" y="2617342"/>
                <a:ext cx="4724400" cy="9276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2400" y="3558284"/>
                <a:ext cx="4724400" cy="927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b="1" i="1" smtClean="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4000" b="1" i="1" smtClean="0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4000" b="1" i="1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en-US" sz="4000" b="1" i="1" smtClean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558284"/>
                <a:ext cx="4724400" cy="92769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8357" y="4522417"/>
                <a:ext cx="4724400" cy="893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b="1" i="1" smtClean="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solidFill>
                                        <a:prstClr val="white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solidFill>
                                        <a:prstClr val="white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solidFill>
                                        <a:prstClr val="white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4000" b="1" i="1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en-US" sz="4000" b="1" i="0" smtClean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000" b="1" i="0" smtClean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57" y="4522417"/>
                <a:ext cx="4724400" cy="893321"/>
              </a:xfrm>
              <a:prstGeom prst="rect">
                <a:avLst/>
              </a:prstGeom>
              <a:blipFill rotWithShape="0">
                <a:blip r:embed="rId5"/>
                <a:stretch>
                  <a:fillRect b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04800" y="5400561"/>
                <a:ext cx="4724400" cy="910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b="1" i="1" smtClean="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solidFill>
                                        <a:prstClr val="white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solidFill>
                                        <a:prstClr val="white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solidFill>
                                        <a:prstClr val="white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4000" b="1" i="1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en-US" sz="4000" b="1" i="1" smtClean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400561"/>
                <a:ext cx="4724400" cy="910057"/>
              </a:xfrm>
              <a:prstGeom prst="rect">
                <a:avLst/>
              </a:prstGeom>
              <a:blipFill rotWithShape="0">
                <a:blip r:embed="rId6"/>
                <a:stretch>
                  <a:fillRect b="-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34000" y="1727543"/>
                <a:ext cx="224426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727543"/>
                <a:ext cx="2244268" cy="5539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34000" y="2478884"/>
                <a:ext cx="189962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478884"/>
                <a:ext cx="1899623" cy="5539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34000" y="3230225"/>
                <a:ext cx="22442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230225"/>
                <a:ext cx="2244269" cy="5539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34000" y="3931976"/>
                <a:ext cx="189962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931976"/>
                <a:ext cx="1899623" cy="55399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131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33600" y="152402"/>
            <a:ext cx="7772400" cy="10667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 Sky is the Limit! Or is it?</a:t>
            </a:r>
            <a:endParaRPr lang="en-US" sz="4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648200" y="1178314"/>
            <a:ext cx="2220687" cy="718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u="sng" dirty="0" smtClean="0">
                <a:solidFill>
                  <a:srgbClr val="FF7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Continuity</a:t>
            </a:r>
            <a:r>
              <a:rPr lang="en-US" sz="3600" b="1" dirty="0" smtClean="0">
                <a:solidFill>
                  <a:srgbClr val="FF7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00743" y="1636577"/>
            <a:ext cx="2220687" cy="718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781800" y="1636577"/>
            <a:ext cx="4354287" cy="718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at a POINT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52" y="4495801"/>
            <a:ext cx="2857500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56" y="2286000"/>
            <a:ext cx="2873616" cy="19812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778487" y="3051924"/>
                <a:ext cx="4724400" cy="937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b="1" i="1" smtClean="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4000" b="1" i="1" smtClean="0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000" b="1" i="1">
                                      <a:solidFill>
                                        <a:prstClr val="white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solidFill>
                                        <a:prstClr val="white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4000" b="1" i="1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en-US" sz="4000" b="1" i="1" smtClean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sz="4000" b="1" i="1" smtClean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4000" b="1" i="1" smtClean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487" y="3051924"/>
                <a:ext cx="4724400" cy="937372"/>
              </a:xfrm>
              <a:prstGeom prst="rect">
                <a:avLst/>
              </a:prstGeom>
              <a:blipFill rotWithShape="0">
                <a:blip r:embed="rId4"/>
                <a:stretch>
                  <a:fillRect b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026426" y="4980468"/>
                <a:ext cx="4724400" cy="893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b="1" i="1" smtClean="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solidFill>
                                        <a:prstClr val="white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solidFill>
                                        <a:prstClr val="white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solidFill>
                                        <a:prstClr val="white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4000" b="1" i="1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1" i="1" smtClean="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4000" b="1" i="1" smtClean="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1" i="1" smtClean="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4000" b="1" i="1" smtClean="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426" y="4980468"/>
                <a:ext cx="4724400" cy="89332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367" y="2286001"/>
            <a:ext cx="2923076" cy="19487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026426" y="5873789"/>
                <a:ext cx="4724400" cy="910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b="1" i="1" smtClean="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solidFill>
                                        <a:prstClr val="white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solidFill>
                                        <a:prstClr val="white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𝒍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solidFill>
                                        <a:prstClr val="white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4000" b="1" i="1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1" i="1" smtClean="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4000" b="1" i="1" smtClean="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1" i="1" smtClean="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4000" b="1" i="1" smtClean="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426" y="5873789"/>
                <a:ext cx="4724400" cy="910057"/>
              </a:xfrm>
              <a:prstGeom prst="rect">
                <a:avLst/>
              </a:prstGeom>
              <a:blipFill rotWithShape="0">
                <a:blip r:embed="rId7"/>
                <a:stretch>
                  <a:fillRect b="-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ubtitle 2"/>
          <p:cNvSpPr txBox="1">
            <a:spLocks/>
          </p:cNvSpPr>
          <p:nvPr/>
        </p:nvSpPr>
        <p:spPr>
          <a:xfrm>
            <a:off x="6920000" y="2467254"/>
            <a:ext cx="4999931" cy="718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Points in the interval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867400" y="4239526"/>
            <a:ext cx="5737899" cy="718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Endpoint of the interval</a:t>
            </a:r>
            <a:endParaRPr lang="en-US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689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1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546</Words>
  <Application>Microsoft Office PowerPoint</Application>
  <PresentationFormat>Widescreen</PresentationFormat>
  <Paragraphs>102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 Math</vt:lpstr>
      <vt:lpstr>Office Theme</vt:lpstr>
      <vt:lpstr>The Sky is the Limit! Or is it?</vt:lpstr>
      <vt:lpstr>The Sky is the Limit! Or is it?</vt:lpstr>
      <vt:lpstr>The Sky is the Limit! Or is 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Graphing Rational Functions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Sky is the Limit! Or is it?</dc:title>
  <dc:creator>Cooper, David J</dc:creator>
  <cp:lastModifiedBy>Cooper, David J</cp:lastModifiedBy>
  <cp:revision>38</cp:revision>
  <cp:lastPrinted>2016-04-08T14:06:13Z</cp:lastPrinted>
  <dcterms:created xsi:type="dcterms:W3CDTF">2013-03-12T19:56:06Z</dcterms:created>
  <dcterms:modified xsi:type="dcterms:W3CDTF">2016-04-11T12:51:21Z</dcterms:modified>
</cp:coreProperties>
</file>