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4" r:id="rId4"/>
    <p:sldId id="263" r:id="rId5"/>
    <p:sldId id="258" r:id="rId6"/>
    <p:sldId id="260" r:id="rId7"/>
    <p:sldId id="261" r:id="rId8"/>
    <p:sldId id="262" r:id="rId9"/>
    <p:sldId id="25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222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40" units="cm"/>
          <inkml:channel name="Y" type="integer" max="900" units="cm"/>
        </inkml:traceFormat>
        <inkml:channelProperties>
          <inkml:channelProperty channel="X" name="resolution" value="28.34646" units="1/cm"/>
          <inkml:channelProperty channel="Y" name="resolution" value="28.30189" units="1/cm"/>
        </inkml:channelProperties>
      </inkml:inkSource>
      <inkml:timestamp xml:id="ts0" timeString="2014-04-17T17:57:01.546"/>
    </inkml:context>
    <inkml:brush xml:id="br0">
      <inkml:brushProperty name="width" value="0.05292" units="cm"/>
      <inkml:brushProperty name="height" value="0.05292" units="cm"/>
      <inkml:brushProperty name="color" value="#FFFF00"/>
    </inkml:brush>
  </inkml:definitions>
  <inkml:trace contextRef="#ctx0" brushRef="#br0">1538 1513,'0'25,"0"0,0-1,-25 26,25 0,0-1,-25 1,25 0,-25 24,25-24,-24-1,24 1,0-1,0 1,0-25,0 0,24-1,1-24,0 25,0-25,0 25,24-25,1-25,-25 25,24 0,1 0,0-25,-26 25,1 0</inkml:trace>
  <inkml:trace contextRef="#ctx0" brushRef="#br0" timeOffset="374.0374">1439 1860,'49'-24,"-24"24,25 0,-26-25,26 25,-25-25,25 25,-26-25,26 25,0 0,-26-25,1 25,0-24</inkml:trace>
  <inkml:trace contextRef="#ctx0" brushRef="#br0" timeOffset="670.0667">1513 1463,'25'0,"24"-24,1 24,0-25,24 25,1-25,-1 0,-24 25</inkml:trace>
  <inkml:trace contextRef="#ctx0" brushRef="#br0" timeOffset="1030.1027">2282 1389,'-25'50,"50"-1,-25 1,25 24,0 1,24-1,-24 1,25-1,-26 0,1-24,0 0,0-1,0-49,-1 25,1-25</inkml:trace>
  <inkml:trace contextRef="#ctx0" brushRef="#br0" timeOffset="1348.1345">2629 1439,'-25'0,"1"49,-1 1,0-1,-25 26,1 24,-1-24,1-1,-1 25,0-49,1 24,-1-49,25 0</inkml:trace>
  <inkml:trace contextRef="#ctx0" brushRef="#br0" timeOffset="2755.8741">1389 1215,'-25'50,"25"0,-25 49,1-25,-26 25,25 26,-24-26,24 0,0 0,-25 0,26 1,24-26,-25 0,25-24,0 0,25-1,-25-24,24 0,1-25,0 0,25 25,-1-25,-24 0,25 0,-1 0,1 0,24 0,-24 0,24 0,1 0,-1 0,1 0,-1 0,0-25,26 25,-26 0,0 0,1-25,-1 25,1 0,-26-25,26 25,-26 0,1-25,0 25,-26 0,26-24,-25 24,0 0,-1-25,1 0,-25-25,0 26,25-26,-25 0,0 1,0-1,0-24,25-1,-25-24,25 25,-1-25,-24 24,25-24,0 24,0 1,0 0,-25 24,24 0,-24 1,0-1,0 25,0 1,0-1,0 0,-24 25,-1 0,25-25,-50 25,25 0,-24 0,-1 0,1 0,-26 0,1 0,-26 0,26 0,-25 25,0-25,-25 0,24 25,-24-25,25 25,0-25,0 0,24 24,26-24,-26 25,50-25</inkml:trace>
  <inkml:trace contextRef="#ctx0" brushRef="#br0" timeOffset="5566.1551">4316 1538,'0'-25,"25"0,24-24,1 24,0-25,24 25,-24 1,24 24,-24 0,-26 0,1 0,0 24,0 1,-25 25,0-1,-25 26,0-1,-24 1,24-1,-25 1,-24-1,24-24,1 24,-1 0,0-24,26 0,-26-26,50 26,0-25,0 0,25-25,0 0,-1 0,1 0,25 0,-1-25,1 25,0 0,-1-25,1 25,-25 0,24 0,-24-25</inkml:trace>
  <inkml:trace contextRef="#ctx0" brushRef="#br0" timeOffset="5913.1898">4986 1811,'25'25,"24"-1,1 1,-1 25,1-1,0 1,-1 0,1-26,-25 1,-1 0,1 0,0-25,-25 0</inkml:trace>
  <inkml:trace contextRef="#ctx0" brushRef="#br0" timeOffset="6221.2206">5432 1637,'-25'25,"1"25,-1 24,0-24,-25 24,1 25,-26-24,26-1,-1-24,1-1,24-24,0 0,25 0,0-25</inkml:trace>
  <inkml:trace contextRef="#ctx0" brushRef="#br0" timeOffset="7612.3597">5904 1885,'0'-25,"24"25,26 0,-25 0,0-24,24 24,1 0</inkml:trace>
  <inkml:trace contextRef="#ctx0" brushRef="#br0" timeOffset="8376.436">6474 1662,'0'25,"-25"0,25 24,0 1,-25-1,25-24,0 25,0-25,25-1,-25 1,25-25,0 0,0-25,24 1,-24-1,0-25,24 1,-24-1,-25 0,50 1,-25 24,-25-25,24 25,1 25,-50 0,50 25,-25 0,0 25,0-1,0 26,0-26,0 26,0-1,0 1,0-1,-25 0,25-24,-24 0,-1-1,0 1,0-1,-24-24,-1 0,0-25,1 25,-26-25,26 0,-1-25,25 25,1-50,24 26</inkml:trace>
  <inkml:trace contextRef="#ctx0" brushRef="#br0" timeOffset="8826.481">7293 1786,'49'0,"1"0,-1 0,1 0,24 0,-24 0,0 0,-26 0</inkml:trace>
  <inkml:trace contextRef="#ctx0" brushRef="#br0" timeOffset="9052.5037">7317 2009,'25'25,"25"-25,24 0,-24-25,24 25,1 0,-26 0,1 0</inkml:trace>
  <inkml:trace contextRef="#ctx0" brushRef="#br0" timeOffset="10690.6675">8409 1463,'-25'25,"25"0,0 25,0-1,0 26,0 24,-25-25,25 26,-25-26,25 0,0 1,0-1,0-49,0 25,0-26,25-24,0 0,0-24</inkml:trace>
  <inkml:trace contextRef="#ctx0" brushRef="#br0" timeOffset="11270.7255">8781 1538,'0'49,"0"1,-25 0,25 24,-25 1,0-1,25 0,0 1,-24-26,48 26,1-50,0 24,25-49,-26 0,51 0,-26-25,1-24,25-1,-26 1,1-1,-25-24,24 24,-24-24,0-1,0 26,-25-26,-25 25,0-24,0 24,-24 1,-1 24,25 0,-49 25,24 0,-24 25,24 0,0 0,26 24</inkml:trace>
  <inkml:trace contextRef="#ctx0" brushRef="#br0" timeOffset="13325.931">4341 2927,'0'-25,"25"0,24-24,26 24,-26-25,26 26,-1 24,-24 0,-1 0,-24 24,-25 26,-25 0,0 24,-24-24,-1 24,1 0,-26 1,26-26,24-24,0 0,50-50,24 0,-24 1,25-1,-1 0,26 0,-26 25,-24 25,0 0,0 0,-25 24,0 1,-50-1,1 26,-1-26,-24 26,-1-26,1 1,-1-25,26 0,-1-25,25 0,-24 0,24-25,25 0,0-25,0 1,25-1</inkml:trace>
  <inkml:trace contextRef="#ctx0" brushRef="#br0" timeOffset="13672.9657">4986 3026,'0'25,"25"0,-1 24,1 1,0 0,0-1,24 1,-24 24,25-24,-1-1,-24 1,25 0,-25-26,-1-24,1 25,-25-50,25 25,-25-24</inkml:trace>
  <inkml:trace contextRef="#ctx0" brushRef="#br0" timeOffset="13989.9974">5482 2977,'-25'0,"25"24,-25 26,-24 24,-1 1,-24-1,24 1,-24 24,24-25,0 1,1-26,24 1,0 0,0-26,1-24,24 25</inkml:trace>
  <inkml:trace contextRef="#ctx0" brushRef="#br0" timeOffset="15518.1502">5928 3001,'0'25,"0"0,0 25,0-1,0 26,0-26,-24 26,24-26,0 1,0-1,0-24,0 0,0-50</inkml:trace>
  <inkml:trace contextRef="#ctx0" brushRef="#br0" timeOffset="15733.1717">5779 3299,'50'0,"0"-25,-1 0,26 25,-1-24,-24-1,24 0</inkml:trace>
  <inkml:trace contextRef="#ctx0" brushRef="#br0" timeOffset="16185.2169">6276 2853,'0'-50,"49"25,1 0,-1 1,1 24,0 24,-1 1,-49 0,25 25,-50 24,-24 0,-1 26,0-1,-24-25,24 1,1-1,24-24,0-26,25 1,25 0,0-25,0-25,24 0,26 1,-51-1,51 0,-50 0</inkml:trace>
  <inkml:trace contextRef="#ctx0" brushRef="#br0" timeOffset="16827.2811">6772 3125,'-25'25,"25"25,0-1,0 1,-25-25,50 0,0-1,-1-48,26-1,-25 0,25 0,-26-24,26-1,-25-24,0 24,-1 0,1 1,0 24,-25 0,0 50,-25 0,25 24,0 1,0 24,0 1,-25-1,25 25,0-24,0 24,0 0,-24-24,-1-1,0 1,-25-26,1 1,-1-1,0-24,-24 0,49 0,-24 0,-1-50,0 25,26-25,-1 0,25-24</inkml:trace>
  <inkml:trace contextRef="#ctx0" brushRef="#br0" timeOffset="17317.3301">7665 3001,'24'0,"1"0,50 0,-26 0,26 0,-26 0,-24 0</inkml:trace>
  <inkml:trace contextRef="#ctx0" brushRef="#br0" timeOffset="17532.3514">7516 3299,'25'0,"49"0,0-25,1 25,-1 0,-24 0</inkml:trace>
  <inkml:trace contextRef="#ctx0" brushRef="#br0" timeOffset="19204.5188">8657 2753,'-25'0,"25"50,25 0,-25 24,0 0,0 1,25 24,-25-25,0 1,-25-1,25-24,0 24,0-49,0 25,0-26,0-24</inkml:trace>
  <inkml:trace contextRef="#ctx0" brushRef="#br0" timeOffset="58501.4481">12030 1761,'-25'0,"25"25,-24-25,-1 0,-25 0,1 0,-1 0,-24 0,-26 0,-24 0,0 0,-24 25,23-25,-23 25,24-25,0 24,0 1,24-25,51 0,-26 0,51 0,48 0,1 0</inkml:trace>
  <inkml:trace contextRef="#ctx0" brushRef="#br0" timeOffset="58970.495">10641 1612,'-25'0,"1"0,-1 25,-25 0,25 0,-24 0,-26-1,26 26,-26-25,26 0,-1-1,50 1,-25 0,50-25,0 25,0 0,49-1,1 1,-1 0,0 0,1 24,-26 1</inkml:trace>
  <inkml:trace contextRef="#ctx0" brushRef="#br0" timeOffset="60611.6591">6598 521,'0'-25,"0"50,0 0,0 24,25 1,-25 24,0-49,25 25,-25-1,0 1,0-25,0 0,0-1,0 1,0-25</inkml:trace>
  <inkml:trace contextRef="#ctx0" brushRef="#br0" timeOffset="60998.6978">6548 843,'0'25,"0"0,25-25,-25 25,25 0,-25-1,25 1,-25 0,25-25,-1 0,-24-25,25 0,-25 1,0-26,0 25,25 0,0 1,0-1</inkml:trace>
  <inkml:trace contextRef="#ctx0" brushRef="#br0" timeOffset="65291.1269">12750 1439,'0'-25,"24"25,1-25,0 0,25-24,-1 49,1-25,24 25,-24 0,-25 0,-1 25,1 24,-25 1,-25-1,1 26,-26-1,0 26,-24-26,0 25,24-24,-24-1,24 0,25-24,0-25,25 0,-24-1,24 1,24-25,1 0,0 0,25 0,-1 0,1-25,-1 25,26-24,-26 24,1 0,-25 0,24 0</inkml:trace>
  <inkml:trace contextRef="#ctx0" brushRef="#br0" timeOffset="65762.1741">13519 1662,'0'25,"0"0,24 24,-24-24,25 49,0-24,25 0,-26 24,1-24,25-1,-25-24,-1 0,1 0,0-1,-25-24</inkml:trace>
  <inkml:trace contextRef="#ctx0" brushRef="#br0" timeOffset="66038.2017">13767 1662,'-25'25,"25"0,-50 49,1 0,-1 1,0-1,1 1,-26-1,51-24,-26-26,25 1,25 0,-25-25</inkml:trace>
  <inkml:trace contextRef="#ctx0" brushRef="#br0" timeOffset="66764.2743">14039 1910,'25'25,"0"-25,0 0,24 0,1-25,0 25,-1 0,1 0,0 0</inkml:trace>
  <inkml:trace contextRef="#ctx0" brushRef="#br0" timeOffset="67467.3446">14684 1736,'0'25,"0"0,0 25,0-1,0-24,25 25,0-50,0 0,0 0,24-25,-24-25,0 25,0-24,-1 24,1-25,25 1,-25-1,-25 25,24 0,-24 50,0 0,25 25,-25-25,0 49,0 0,25 1,-25 24,0-25,25 1,-50-1,25-24,0-1,-25 1,0 0,-24-26,-1 1,1 0,-1-25,-24 0,24 0,25 0,-24-25,49 0,0-24</inkml:trace>
  <inkml:trace contextRef="#ctx0" brushRef="#br0" timeOffset="67784.3763">15602 1786,'25'0,"0"0,24 0,-24 0,25 0,-1 0,1 0,-25 0,0 0</inkml:trace>
  <inkml:trace contextRef="#ctx0" brushRef="#br0" timeOffset="68009.3988">15553 1960,'49'0,"1"0,-1 0,26 0,-26-25,26 0,-1 25</inkml:trace>
  <inkml:trace contextRef="#ctx0" brushRef="#br0" timeOffset="68377.4356">16545 1587,'0'25,"0"25,-25 24,25 1,0-1,0 1,-25-1,0 0,25-24,0-25,0 0,25-50</inkml:trace>
  <inkml:trace contextRef="#ctx0" brushRef="#br0" timeOffset="68908.4887">16867 1662,'0'25,"-25"24,1 1,24 0,-25 24,0-24,25 24,0 0,0-24,25-25,0 0,-1-1,26-24,-25 0,24-24,26-1,-26 0,-24-25,25 26,-25-26,24-24,-49 24,25 0,-25-24,-25 24,25 1,-49-1,24 0,-25 26,1-1,-26 0,26 25,-1 25,0 0,1-25,49 49</inkml:trace>
  <inkml:trace contextRef="#ctx0" brushRef="#br0" timeOffset="74424.0401">12601 3373,'-25'0,"50"-24,0-1,-1 0,1 0,0-24,0 49,24-25,-24 25,0 0,0 25,-25-1,0 1,0 25,-25-1,0 26,0-1,-24 1,-1-1,1 1,-1-1,0 0,1-24,-1 0,25-1,1-49,24 25,24-25,1 0,0 0,0-25,24 25,1 0,0-25,-1 25,1 0,-1 0,1 0,0 0,-26 0</inkml:trace>
  <inkml:trace contextRef="#ctx0" brushRef="#br0" timeOffset="74772.075">13171 3497,'25'25,"0"0,0 0,24 24,-24 26,25-25,-1-1,1 1,-25-1,0-24,24 0,-24 0,0-50</inkml:trace>
  <inkml:trace contextRef="#ctx0" brushRef="#br0" timeOffset="75090.1068">13618 3324,'-25'25,"25"-1,-25 1,0 25,-24 24,-1 1,-24-1,-1 1,26-1,-1-24,0-1,1 1,24-25,50-50</inkml:trace>
  <inkml:trace contextRef="#ctx0" brushRef="#br0" timeOffset="75356.1334">13891 3597,'49'0,"26"0,-1 0,25 24,-24-48,-1 24,1 0,-26-25,26 25</inkml:trace>
  <inkml:trace contextRef="#ctx0" brushRef="#br0" timeOffset="75631.1609">14759 3274,'-25'25,"25"25,-25-1,25 26,-25-1,25 0,-24 1,24-1,0-24,24-25,-24 24,25-49,-25 0</inkml:trace>
  <inkml:trace contextRef="#ctx0" brushRef="#br0" timeOffset="76080.2058">15032 3349,'0'24,"0"26,-25 0,0 24,25 25,0-49,25 24,-25-24,49-25,-24 0,25-25,-1-25,1 0,0 0,-1-24,-24-26,0 1,0-1,-25-24,-25 49,0 1,-25-1,-24 25,0 25,24 0,-24 0,24 25,25-25,0 25</inkml:trace>
  <inkml:trace contextRef="#ctx0" brushRef="#br0" timeOffset="76420.2398">15627 3398,'25'0,"24"0,1 0,24 0,1 0,-26-25,1 25,0 0,-26 25</inkml:trace>
  <inkml:trace contextRef="#ctx0" brushRef="#br0" timeOffset="76673.2651">15602 3646,'25'0,"25"25,24-50,-24 25,24 0,-24 0,24 0,-24 0</inkml:trace>
  <inkml:trace contextRef="#ctx0" brushRef="#br0" timeOffset="77501.3477">16669 3249,'-25'25,"25"25,-25-1,0 1,25 0,-24-1,-1 1,25-1,25 1,-1-50,1 25,25-25,-25-25,24 0,26-24,-51-1,51-24,-26-1,1 1,-25 24,24 1,-24-1,0 50,-25-25,0 75,0-25,0 49,-25 0,25 1,-25 24,1 0,24 1,-25-1,25-25,0 25,-25-24,0-1,0 1,-24-26,-1-24,1 0,-26 0,-24-1,0-24,0 0,-1-24,-24-1</inkml:trace>
  <inkml:trace contextRef="#ctx0" brushRef="#br0" timeOffset="122128.8102">15900 4837,'49'-25,"51"0,-1 25,50-25,0 25,24-24,-24 24,0 0,0 0,-25 0,-25 0,-50 0,1 0,-50 0</inkml:trace>
  <inkml:trace contextRef="#ctx0" brushRef="#br0" timeOffset="122404.8378">15875 5060,'25'0,"49"0,50-25,50 1,24 24,1 0,-1 24,-24-24,-25 25,-25-25,-25 25,-25-25</inkml:trace>
  <inkml:trace contextRef="#ctx0" brushRef="#br0" timeOffset="123210.9184">12179 4713,'75'-25,"24"0,50-24,24 24,1-25,24 1,26-1,24 25,-25 0,25 1,0-1,-25 25,-24-25,-26 25,-24 0,-50 25,-49-25</inkml:trace>
  <inkml:trace contextRef="#ctx0" brushRef="#br0" timeOffset="123546.952">12402 4911,'124'-24,"25"-26,50 0,24 25,0-24,0 24,25 0,-24 25,-26 0,1 0,-26 25,-49-25</inkml:trace>
  <inkml:trace contextRef="#ctx0" brushRef="#br0" timeOffset="128421.4394">3820 5953,'0'-25,"25"1,0-26,-1 25,26-25,0 26,24-1,-24 0,-1 25,1 0,-25 25,-1 0,-24-1,0 26,-49 25,24-1,-25 0,1-24,-26 24,26-24,-1 24,1-49,24 0,0 0,50-25,0-25,-1-25,51 26,-26-1,1 0,24 25,-24-25,24 50,-49-25,25 25,-25 24,-25 1,0 24,0 1,-50-26,0 26,1-26,-1 1,1-25,-26 24,26-24,-26 0,26-25,-1 0,25 0,0-25,1 25,24-25,0 1,0-1</inkml:trace>
  <inkml:trace contextRef="#ctx0" brushRef="#br0" timeOffset="128871.4844">4638 6176,'25'25,"0"25,0 24,24-24,-24 24,25-24,-25 24,24-24,1-25,0 24,-1 1,-24-25,25-1,-26 1,1-25,-25 25,0-50</inkml:trace>
  <inkml:trace contextRef="#ctx0" brushRef="#br0" timeOffset="129188.5161">5159 6127,'-24'0,"24"25,0 24,-25 1,-25 24,1 1,-26 24,26-25,-26 1,25-1,-24 0,24-24,1 0,-1-25,25-1,1-24</inkml:trace>
  <inkml:trace contextRef="#ctx0" brushRef="#br0" timeOffset="130044.6017">3671 3349,'-25'0,"0"24,-24 1,-1 0,-24 25,-1 24,-24 0,0 26,0 24,-25 0,25 25,-25-1,24 26,1 0,0 24,24 1,1-26,24 1,26 24,24-24,0-25,0 0,49-50,1 0,-1 0,26-24,-1-1,1-49,-1 24,1-49,-1 25,-24-25,-26 0,1 0,0-25,-25 1,0-1</inkml:trace>
  <inkml:trace contextRef="#ctx0" brushRef="#br0" timeOffset="130446.6419">2604 6052,'25'0,"0"0,25 25,-1 0,1 0,0 0,-26-1,26 1,-25 0,0 0,-1 0,-24-1,0 1,-24 0,-1 25,0-26,-49 26,24 0,-24 24,-1-24,-24-1,24 26,1-26</inkml:trace>
  <inkml:trace contextRef="#ctx0" brushRef="#br0" timeOffset="133237.9209">6077 6176,'0'25,"-25"0,1 25,24-1,0 26,-25-1,25 0,0-24,0 24,-25-49,25 25,0-25,-25-25,25-25</inkml:trace>
  <inkml:trace contextRef="#ctx0" brushRef="#br0" timeOffset="133441.9413">5730 6499,'25'0,"24"0,1 0,24-25,26 25,-26-25,25 25,-24-25</inkml:trace>
  <inkml:trace contextRef="#ctx0" brushRef="#br0" timeOffset="134014.5972">6623 5978,'25'-50,"24"1,-24 24,49 0,1 0,-25 25,24 25,-24 0,-26 25,1 24,-25 0,-49 26,-1-1,0 25,-24-25,-1 0,1-24,49-1,-49 0,49-24,0-25,50 0,0-25,24 0,-24 0,25 0,24-25,1 25,-26 0,1 0,-25 0,0 0,-25-25</inkml:trace>
  <inkml:trace contextRef="#ctx0" brushRef="#br0" timeOffset="135285.7243">8161 5135,'-25'0,"25"24,0 1,-25 25,-24 24,-26 50,-24 0,0 50,-1 24,1 1,25 24,24 0,25 0,25-24,50-1,24-24,26-25,48-25</inkml:trace>
  <inkml:trace contextRef="#ctx0" brushRef="#br0" timeOffset="140574.8514">8012 6077,'25'-25,"0"1,24-1,-24 0,49 0,-24 25,0-25,24 50,-24 0,-26 0,1 24,-25 26,0-26,-25 51,-49-26,24 0,-24 1,-25 24,24-49,1 24,24 0,1-49,24 0,25 0,25 0,-1 0,1-25,25 0,0 0,24 0,0 0,1-25,-1 25,1-25,-26 0</inkml:trace>
  <inkml:trace contextRef="#ctx0" brushRef="#br0" timeOffset="140874.8814">8781 6375,'49'25,"1"-1,0 26,24 0,-24 24,-1-24,1 24,-25-24,24-1,-24-24,0 0,0-25,-25 0</inkml:trace>
  <inkml:trace contextRef="#ctx0" brushRef="#br0" timeOffset="141126.9069">9277 6350,'-50'25,"26"24,-26 26,-24 24,-1-25,1 26,24-51,-24 26,49-50,0 24</inkml:trace>
  <inkml:trace contextRef="#ctx0" brushRef="#br0" timeOffset="141361.9303">9674 6524,'74'0,"1"0,24-25,0 25,0-25,-24 0</inkml:trace>
  <inkml:trace contextRef="#ctx0" brushRef="#br0" timeOffset="141621.9563">10542 6251,'-25'49,"25"1,0 24,0 1,-25-1,25 1,0-26,25 1,-25-25</inkml:trace>
  <inkml:trace contextRef="#ctx0" brushRef="#br0" timeOffset="142056.9999">11013 6251,'0'49,"-25"26,-24 24,24 0,25-24,0-26,0 1,50-25,-26-1,26-24,0-24,24-1,-24-25,-1 25,-24-49,0 0,-25-1,0 1,-25 24,-24 25,-1 1,-25-26,26 50,-26-25,51 0</inkml:trace>
  <inkml:trace contextRef="#ctx0" brushRef="#br0" timeOffset="142507.0449">11361 5556,'0'25,"24"25,1 24,0 0,0 1,24 24,-24 25,25 0,-25 0,-25 25,0 0,0-25,-25-25,-25 0,1 1,-1-26,-49 0,24 1,1-26,24 1,-24-25,49-25,0 0,25-25</inkml:trace>
  <inkml:trace contextRef="#ctx0" brushRef="#br0" timeOffset="142956.0895">12353 6424,'49'0,"1"25,49-25,25-25,-49 25,-1 0,-24 0</inkml:trace>
  <inkml:trace contextRef="#ctx0" brushRef="#br0" timeOffset="143182.1124">12278 6672,'75'0,"-1"0,25 0,-24-24,-1 24</inkml:trace>
  <inkml:trace contextRef="#ctx0" brushRef="#br0" timeOffset="144642.2584">13990 5953,'0'50,"0"49,0-25,0 50,-25 0,25 0,-25-24,0 24,25-25,-24 25,24-25</inkml:trace>
  <inkml:trace contextRef="#ctx0" brushRef="#br0" timeOffset="178186.6125">3646 8359,'-25'0,"25"-25,0 1,0-1,25 0,25-25,0 26,-1-26,26 25,-1 0,-24 1,-1 24,-24 24,0 1,-25 25,0-1,-25 1,0 0,0-1,-24 1,-1-1,25 1,1-25,-1-25,25-25,25 0,24 0,-24 1,25-1,24 0,-24 25,-1 0,1 25,-25 0,-1-1,1 26,-25 24,0 1,-25-1,1-24,-26 24,0-24,1-1,-26 1,26 0,-26-50,26 25,-1-25,25-25,1 25,-1-25,25-25,0 25,0-24,0 24</inkml:trace>
  <inkml:trace contextRef="#ctx0" brushRef="#br0" timeOffset="178554.6493">4564 8409,'25'0,"-25"49,49 1,-24 24,25 1,-1-26,1 26,0-1,-1-24,1-1,0-24,-26 0,26 0,-25-25,0 0</inkml:trace>
  <inkml:trace contextRef="#ctx0" brushRef="#br0" timeOffset="178861.68">5085 8384,'0'25,"-25"0,0 24,-24 26,-1 24,1-25,-26 25,25-24,26-1,-26 1,25-26,0 1,1-25</inkml:trace>
  <inkml:trace contextRef="#ctx0" brushRef="#br0" timeOffset="179827.7766">5904 8409,'-25'49,"25"-24,0 50,25-26,-25 1,0 24,24 1,-24-1,0-24,25-1,-25 1,0-25,0 0,25-1,-50-24,25-24</inkml:trace>
  <inkml:trace contextRef="#ctx0" brushRef="#br0" timeOffset="180057.7996">5804 8781,'25'-25,"25"25,-1 0,26 0,-1 0,1 0,-1 0,0-25</inkml:trace>
  <inkml:trace contextRef="#ctx0" brushRef="#br0" timeOffset="180461.84">6747 8260,'-25'25,"25"24,-25 1,25 24,0-24,-25 24,1-24,24 0,0-1,0 1,24-25,1-1,-25 1,50-25,-1 0,26 0,-1-25,-24 1,49-1,-24-25,-26 1</inkml:trace>
  <inkml:trace contextRef="#ctx0" brushRef="#br0" timeOffset="180829.8768">7144 8086,'-25'25,"25"25,-25 24,0 1,25-1,-24 25,24 0,0 25,0-24,0-1,0-25,0 1,24-1,-24-24,0-1,25-24,-25 0,0 0</inkml:trace>
  <inkml:trace contextRef="#ctx0" brushRef="#br0" timeOffset="181176.51">7541 8657,'24'25,"1"-1,25 26,-25 24,49-24,-24 24,-1-24,1 0,24-1,-24-24,0 0,-1 0</inkml:trace>
  <inkml:trace contextRef="#ctx0" brushRef="#br0" timeOffset="181497.5421">8037 8682,'-25'0,"0"49,-25 1,1-1,-1 26,1-26,-1 26,25-25,0-1,1-24,24 25,0-50</inkml:trace>
  <inkml:trace contextRef="#ctx0" brushRef="#br0" timeOffset="181882.5803">8483 8855,'0'-25,"25"25,0 0,49-24,1 24,-1 0,0 0,26 0</inkml:trace>
  <inkml:trace contextRef="#ctx0" brushRef="#br0" timeOffset="182444.6368">9376 8359,'25'-49,"0"24,24 0,1 25,0 0,-1 0,-24 25,0 0,0-1,-25 26,0 0,-25-1,-25 26,1-26,-1 26,-24-1,-1-24,26 24,-1-24,0-1,26 1,24 0,0-26,24 1,1-25,0 25,49-25,1 0,-1 25,1-50,-1 25,0 0,-24-25,0 0</inkml:trace>
  <inkml:trace contextRef="#ctx0" brushRef="#br0" timeOffset="182944.6868">10319 8533,'-25'0,"0"0,0 49,-24 1,-1 24,25 1,1-1,24 1,24-1,1-24,0-1,25-24,-1 0,1 0,24-25,-24-25,24 25,1-50,-26 1,26-1,-51-24,-24-1,-24 26,-1-26,-25 1,-24-1,-1 51,1-26,0 25,-1 25,26 25</inkml:trace>
  <inkml:trace contextRef="#ctx0" brushRef="#br0" timeOffset="183343.7267">11311 8756,'25'-25,"24"0,1 25,0 0,24 0,0 0,1 25</inkml:trace>
  <inkml:trace contextRef="#ctx0" brushRef="#br0" timeOffset="183568.7492">11410 8930,'25'0,"0"0,49 0,1-25,24 25,0 0</inkml:trace>
  <inkml:trace contextRef="#ctx0" brushRef="#br0" timeOffset="183876.78">12675 8384,'0'25,"0"0,0 49,0 0,0 1,0 49,0-25,0 0,0 25,0-24,25 24</inkml:trace>
  <inkml:trace contextRef="#ctx0" brushRef="#br0" timeOffset="185710.9633">5755 9947,'0'-25,"24"0,1 0,25 25,0-25,-1 25,26-24,-26 24,26 0,-26-25,26 25,-26 0,1 25,-25-25,-1 24,1 1,-25 25,0-25,25 49,-50 1,25-26,25 26,-25-1,0 0,25 1,0-26,-25 1,24 0,1-26</inkml:trace>
  <inkml:trace contextRef="#ctx0" brushRef="#br0" timeOffset="186074.9998">6796 10021,'25'0,"-25"25,50 0,-25 24,24 1,1 24,24-24,-24 24,0-24,24 24,-24-24,24 0,-24-26,-26 1,26-25</inkml:trace>
  <inkml:trace contextRef="#ctx0" brushRef="#br0" timeOffset="186386.0309">7417 10021,'-25'0,"25"25,-50 25,1-1,-26 1,26 24,-1 1,0-26,26 26,-1-26,0 26,25-26</inkml:trace>
  <inkml:trace contextRef="#ctx0" brushRef="#br0" timeOffset="187314.1237">8781 10244,'25'-24,"24"24,26 0,-1 0,1 24,24-24,-50 0,26 25</inkml:trace>
  <inkml:trace contextRef="#ctx0" brushRef="#br0" timeOffset="187579.1502">8954 10443,'50'0,"0"-25,-1 25,51 25,-26-25,0 0,1 25</inkml:trace>
  <inkml:trace contextRef="#ctx0" brushRef="#br0" timeOffset="188395.8303">10592 10071,'-25'-25,"50"0,-1 0,26 0,24 1,1 24,24 0,-25 24,1 1,-26 0,-49 0,0 0,0 24,-24-24,-1 25,-25-1,-24 1,-1 0,1-1,-25 26,49-26,1 1,24-25,0 24,50-24,0-25,-1 0,51 0,-1 0,25 0,1 0,-1-25,0 25,25 0,-49-25</inkml:trace>
  <inkml:trace contextRef="#ctx0" brushRef="#br0" timeOffset="188695.8603">11683 9823,'0'49,"-25"1,50 49,-25 0,0 25,25-24,24 24,-24 0,0 0</inkml:trace>
  <inkml:trace contextRef="#ctx0" brushRef="#br0" timeOffset="196793.6701">7640 11584,'0'25,"49"24,-24 1,50-1,-26 1,26 24,-1 1,25-26,-24 26,-1-26,1 1,-26 0,1-25,-25-25,-1 0</inkml:trace>
  <inkml:trace contextRef="#ctx0" brushRef="#br0" timeOffset="197138.3031">8334 11509,'0'-24,"-24"24,24 24,-25 26,0 0,-25-1,-24 26,0-1,24 0,-25 26,51-26,-1-24,-25 24,50-24,-25-25,25-1,25-24</inkml:trace>
  <inkml:trace contextRef="#ctx0" brushRef="#br0" timeOffset="197447.3339">8930 11807,'49'-25,"1"25,24 0,1 25,-1 0</inkml:trace>
  <inkml:trace contextRef="#ctx0" brushRef="#br0" timeOffset="197663.3553">8930 12105,'24'0,"1"0,50 0,-1 0,25-25,-24 25</inkml:trace>
  <inkml:trace contextRef="#ctx0" brushRef="#br0" timeOffset="198275.4168">9872 11559,'0'-25,"50"0,24 1,26 48,-26-24,25 25,-49 25,-1-25,-24-1,-25 1,-25 25,1-25,-26 24,-24 1,24-25,25-1,0 1,25 0,0 0,25-25,25 25,-1-25,1 0,24 24,1 1,-26 25,1-1,-25-24,0 25,-50-25,0 24,0-24,-24-25,-26 25,26 0,-26-25,26 0,-26 0,26 0</inkml:trace>
  <inkml:trace contextRef="#ctx0" brushRef="#br0" timeOffset="200001.5893">7119 10939,'0'25,"25"24,-25 1,0-1,25 26,-25-1,24 26,1 24,0 0,-25 0,25 24,0 1,-1 25,1-25,0 0,-25-1,25 1,0 0,-1-25,1-25,0-24,-25 24,25-49</inkml:trace>
  <inkml:trace contextRef="#ctx0" brushRef="#br0" timeOffset="200471.6364">6648 12923,'24'0,"1"-25,25 25,49-24,25-1,0 0,25 0,0-24,49 24,1 0,-1-25,50 26,0-1,25 25,25-25,-25 25,24 25,1 0,-25-1,24 26,-49-25,0 24,-24 26,-26-26</inkml:trace>
  <inkml:trace contextRef="#ctx0" brushRef="#br0" timeOffset="232175.8065">16222 5655,'-25'50,"25"0,-24 24,-1-24,0 24,0 1,0-1,25 0,0 1,25-26,25 1,-25 0,49-26,-24-24,24 0,-24-24,24-1,1 0,-26-25,-24 26,0-26,0 0,-25 1,0 24,-25 0,0 25,0 0,-49 25,24 0,1 0,-1 24,0 1,25-1,1 1,-1 0,25-26</inkml:trace>
  <inkml:trace contextRef="#ctx0" brushRef="#br0" timeOffset="232461.8351">17041 5953,'25'0,"24"0,1 0,24 0,1 0,-1 0,25 0</inkml:trace>
  <inkml:trace contextRef="#ctx0" brushRef="#br0" timeOffset="232737.8627">17810 5680,'-25'25,"0"25,25 24,-25-24,25 24,0-24,0 24,25-24,0-1,25-24,-26 0,1 0</inkml:trace>
  <inkml:trace contextRef="#ctx0" brushRef="#br0" timeOffset="233219.9109">18132 5730,'0'25,"0"24,-25 1,25 24,-24-24,48 24,-24-24,0 0,25-26,25 1,-25 0,24-25,1 0,-1-25,1 0,0-24,-26-26,1 26,0-26,-25 1,0 24,-25-24,0 49,-24-25,-1 26,1-1,-1 25,25 0,-24 0,49 25</inkml:trace>
  <inkml:trace contextRef="#ctx0" brushRef="#br0" timeOffset="233445.9335">18876 5829,'50'0,"0"0,-1 0,1 0</inkml:trace>
  <inkml:trace contextRef="#ctx0" brushRef="#br0" timeOffset="233669.9559">18876 6003,'0'25,"25"-25,25 0,-1 0,1-25,0 25,24 0</inkml:trace>
  <inkml:trace contextRef="#ctx0" brushRef="#br0" timeOffset="234281.017">19645 5631,'0'24,"-24"26,24-25,-25 24,25 1,0 0,0-1,25-24,-1 0,26 0,-25-25,24 0,1 0,-25-25,24-25,1 1,0-1,-1 0,-24 1,0 24,0 0,-25 0,0 1,0 48,24 26,-24 0,25 24,-25 1,0 24,25-25,-25 1,-25 24,25-50,-25 1,-24-25,-1 0,-24-1,-1-24,-24 25,0-25,0 0</inkml:trace>
  <inkml:trace contextRef="#ctx0" brushRef="#br0" timeOffset="238001.9876">16297 9947,'24'-25,"1"25,0-25,25 0,24 0,-24 1,-1 24,1-25,0 25,-1 0,1 25,-25-25,-1 24,-24 1,0 25,0-25,-24 24,-26 1,0 0,-24-1,24 1,1-25,24-1,0-24,0 25,50-25,0 0,0 0,24-25,1 25,24-24,1 24,-26 24,1 1,-25-25,0 25,-1 0,-24 0,-24 24,-26 1,25-1,-49-24,24 0,-24 0,24 0,-24-25,24 24,1-24,-1 0,25-24,0 24,25-25,-25 0,50 0,0 0</inkml:trace>
  <inkml:trace contextRef="#ctx0" brushRef="#br0" timeOffset="238344.0218">17338 10765,'-24'50,"24"-1,-25 1,0 24,0-24,-24 0,-1-26</inkml:trace>
  <inkml:trace contextRef="#ctx0" brushRef="#br0" timeOffset="239728.1602">17587 10145,'0'25,"24"-25,26 0,0-25,24 25,-24-25</inkml:trace>
  <inkml:trace contextRef="#ctx0" brushRef="#br0" timeOffset="240137.3982">18207 9748,'0'25,"0"0,0 0,0-1,0 26,-25-25,25 24,0-24,0 0,25 0,-1 0,26 0,-25-25,24 0,1 0,0-25,24 0,-24 25,24-25,-49 0</inkml:trace>
  <inkml:trace contextRef="#ctx0" brushRef="#br0" timeOffset="240464.4309">18628 9575,'0'49,"0"26,0-26,0 50,-24-24,24 24,-25 0,25-24,0-1,0 1,0-1,0-24,0-26,25 1,-25 0</inkml:trace>
  <inkml:trace contextRef="#ctx0" brushRef="#br0" timeOffset="241025.0855">18852 9227,'0'25,"49"25,26-1,-1 26,0-1,1 50,-26 0,1 0,-50 25,-50-25,1 25,-1-25,-24 0,-25-25,-1 0,26-24,-25-1,24 1</inkml:trace>
  <inkml:trace contextRef="#ctx0" brushRef="#br0" timeOffset="241629.1459">16024 9203,'-50'49,"1"26,-26 24,26-25,-1 50,25 0,0 0,25 0,25 0,0 0,25-24,-1-1,26-25,-26 1,26-26</inkml:trace>
  <inkml:trace contextRef="#ctx0" brushRef="#br0" timeOffset="242251.2081">15156 8607,'0'75,"0"-26,0 50,0 1,0 24,0 25,0-25,0 49,0-49,0 75,0-26,0 1,0 24,0-24,24 24,-24-24,25 0,-25-25,25-25,-25 0,0-25,25 0,-25-49,0-26,25 1</inkml:trace>
  <inkml:trace contextRef="#ctx0" brushRef="#br0" timeOffset="244202.0017">15156 8508,'24'0,"1"0,0 0,25 0,-1 0,1-25,24 25,1 0,24 0,0-25,0 25,1 0,48-24,-24 24,0 0,25-25,0 25,0-25,0 25,24 0,-24-25,25 25,0 0,-1-25,-24 25,0 0,0 0,-1 0,-24-24,1 48,-26-48,0 24,25 0,-25 0,0 0,-24 0,24-25,-25 50,1-25,-1 0,1 0,-1 0,-24 0,-1 24,1-24,0 0,-26 25,1-25,0 0,0 0,-25 25,25-25,-25 25,0 0,0-1,24 1,-24 25,0-25,0 24,0 1,0-1,0 26,25-1,-25 1,0 24,0 0,0 0,25 1,-25-1,0 0,25 25,0 0,-25 0,0 0,0 0,0 0,0 0,0 0,0-25,-25 25,25-24,0 24,0-25,-25-25,25 1,-25 24,0-25,25 1,-24-26,-1 26,0-26,0 1,0-25,1 24,24-24,-25-25,0 25,0 0,-24-25,24 0,0 25,-25-25,1 0,-1-25,0 25,1 0,-26-25,-24 25,25-25,-25 0,24 25,-49-24,25 24,-25-25,25 25,-25 0,0-25,0 0,-25 25,25-25,-25 1,0 24,0-25,-24 0,24 25,-50-25,26 25,-1-25,1 25,-1-24,-25 24,26 0,-1 0,1 0,24 0,0 0,0 24,25-24,25 25,0-25</inkml:trace>
  <inkml:trace contextRef="#ctx0" brushRef="#br0" timeOffset="477012.2804">1091 14064,'-24'25,"24"0,-25 0,0 24,25-24,-25 25,25-1,0 1,0 0,25-1,-25-24,25 25,0-26,-1 1,1 0,25 0,-25-25,24 0,1 0,-25 0,24-25,-24 0,0 25,0-25</inkml:trace>
  <inkml:trace contextRef="#ctx0" brushRef="#br0" timeOffset="477260.3052">1017 14312,'25'0,"24"0,1-25,0 25,24 0,-24 0,-1 0</inkml:trace>
  <inkml:trace contextRef="#ctx0" brushRef="#br0" timeOffset="477482.3274">943 14015,'49'0,"1"-25,-1 25,26 0,-1 0,-24 0</inkml:trace>
  <inkml:trace contextRef="#ctx0" brushRef="#br0" timeOffset="477799.3591">1439 14015,'0'24,"24"26,26 0,0 24,24-24,-24 24,24-24,1 24,-1-24,0-1,-24-24</inkml:trace>
  <inkml:trace contextRef="#ctx0" brushRef="#br0" timeOffset="478116.3908">1860 14015,'0'49,"-24"-24,24 25,-25 24,0-24,0 24,0 25,1-49,-1 24,0-24,25 0,0-1</inkml:trace>
  <inkml:trace contextRef="#ctx0" brushRef="#br0" timeOffset="478729.4521">670 13494,'-25'25,"0"-1,25 51,0-1,0 1,0-1,0 0,0 26,25-26,-25 25,25 0,-25 1,25-1,-1-25,-24 1,0-26,0 1,25-25,-25 0,0-25</inkml:trace>
  <inkml:trace contextRef="#ctx0" brushRef="#br0" timeOffset="480246.6038">521 13444,'0'25,"25"-25,-25-25,25 25,-1 0,26 0,0 0,-1-25,1 25,24 0,-24 0,24 0,1 0,-26 0,26 0,-26 0,1 0,24 0,1 0,-26 0,1-24,24 24,-24 0,0 0,-1 0,1 0,-25-25,-1 25,26 0,-25 0,0 0,-1 0,-24 25,25-25,0 24,-25 1,25-25,0 25,-25 0,24 24,1-24,0 25,-25-1,25 26,0-26,-25 26,24-26,1 26,0-1,-25 1,25-1,0 25,-1-24,1 24,0 0,0-24,0-1,-1 0,1 1,0-1,0-24,-25-25,0-1,0 1,-25 0,0-25,-24 0,24-25,-25 25,1-25,-1 1,0 24,1-25,-26 25,26-25,-26 25,1-25,0 25,-1 0,1 0,-26 0,26 0,0-25,-26 25,1 0,0 0,25 0,-26 0,1 0,25 0,-1 0,1 0,24 0,1 0,24 0,0 0,25-24,25 24,-25-25,0 0,0 0,25 0,-25 1,0-26,0 0,25 1,-25-26</inkml:trace>
  <inkml:trace contextRef="#ctx0" brushRef="#br0" timeOffset="483912.5689">3125 13965,'25'-25,"-25"0,25 1,0 24,24-25,-24 25,25-25,-1 25,1-25,-25 25,24 0,1 25,-25-25,24 25,-24 0,25-25,-25 24,-25 26,-25-25,0 24,0 1,-24 0,-26-1,26 1,-1 24,-24-24,24 0,0 24,26-49,-1 24,25-24,0 0,25 0,-1-25,1 25,25-25,-1 0,1 0,24-25,-24 25,24-25,-24 25,25-25,-26 0</inkml:trace>
  <inkml:trace contextRef="#ctx0" brushRef="#br0" timeOffset="484240.6016">3919 14139,'0'24,"25"1,25 25,-1-1,1 1,-1-25,1 49,24-24,-24-25,0 24,-1-24,1 25,-25-50,-1 25</inkml:trace>
  <inkml:trace contextRef="#ctx0" brushRef="#br0" timeOffset="484563.634">4366 14039,'-50'0,"25"0,0 50,1-25,-26 24,0 1,1 0,-1 24,1-24,24-25,0 24,0-24,25 25,0-26</inkml:trace>
  <inkml:trace contextRef="#ctx0" brushRef="#br0" timeOffset="484829.6606">4738 14362,'49'0,"-24"0,50 0,-1-25,-24 25</inkml:trace>
  <inkml:trace contextRef="#ctx0" brushRef="#br0" timeOffset="485555.7332">5283 14163,'-24'25,"24"0,0 0,0 0,0 24,0-24,24 0,1 0,0-25,0 0,24 0,1-25,-25 25,24-25,-24-25,0 26,25-26,-26 25,1 0,-25 1,0-1,25 25,-25 25,25 24,-25-24,0 25,0 24,25-24,-25 49,0-25,0 1,-25 24,25 0,-25-24,0-1,0 0,-24 1,-1-26,1-24,-1 0,0 0,-24 0,24-25,1 0,-1-25,1 0,24 0,-25 0,25 1,25-1,0-25</inkml:trace>
  <inkml:trace contextRef="#ctx0" brushRef="#br0" timeOffset="485834.7611">6077 14312,'25'0,"49"0,1 0,-1 25,-24-25</inkml:trace>
  <inkml:trace contextRef="#ctx0" brushRef="#br0" timeOffset="486056.7833">6102 14536,'50'0,"-1"24,26-48,-1 24,0-25</inkml:trace>
  <inkml:trace contextRef="#ctx0" brushRef="#br0" timeOffset="486362.8139">6846 14089,'-25'50,"25"24,0-24,0 24,0-24,25 24,-25-24,25-1,0 1,-25 0</inkml:trace>
  <inkml:trace contextRef="#ctx0" brushRef="#br0" timeOffset="486927.8704">7218 14015,'-25'24,"25"26,-24-25,24 24,-25 26,25-26,-25 26,25-1,25 1,0-26,-1 26,26-26,-25-24,24 25,1-25,24-25,-24 0,-25-25,24 0,1-25,-25 1,0-1,-1 1,-24-26,0 26,-24-26,-1 1,0 24,-25 0,1 26,-1-26,-24 50,24-25,1 25</inkml:trace>
  <inkml:trace contextRef="#ctx0" brushRef="#br0" timeOffset="491119.8881">6424 15751,'-24'0,"24"25,0 0,0-1,0 26,24-25,-24 0,25-1,0 26,0-25,0-25,-1 25,26-25,-25-25,24 0,-24 0,-25 0,25 1,0-26,0 25,-25 0,24 1,-24-1,25 25,-25-25,0 50,25 24,-25-24,0 25,0 24,0 1,0-1,0 0,0 1,-25 24,0-24,1-26,-1 26,0-51,0 1,-24 0,-1-25,0 0,-24 0,24-25,1 0,-1 1,1-1,-1 0</inkml:trace>
  <inkml:trace contextRef="#ctx0" brushRef="#br0" timeOffset="491466.9228">5556 15974,'50'0,"-1"-25,26 25,-26 0,26 25,-25-25</inkml:trace>
  <inkml:trace contextRef="#ctx0" brushRef="#br0" timeOffset="491681.9443">5556 16148,'0'25,"25"-25,0 0,24 0,26 0,-26 0</inkml:trace>
  <inkml:trace contextRef="#ctx0" brushRef="#br0" timeOffset="493701.1462">3026 15801,'0'-25,"0"0,25 0,25 0,-1 25,1-24,-1 24,26-25,-26 25,1-25,0 25,-26 25,1-25,0 25,-25-1,0 1,0 0,0 0,-25 24,0 1,-24-25,-1 24,1 1,-26 24,26-24,-26 0,50-1,-24 1,24-1,25 1,0-25,0 0,25-25,24 25,-24-25,25 0,-1 0,1-25,24 25,-24-25,0 0,-26 0</inkml:trace>
  <inkml:trace contextRef="#ctx0" brushRef="#br0" timeOffset="494007.1768">3522 15949,'25'25,"0"0,24 0,1 24,0 1,24 0,-24-1,-1 1,1-25,0 24</inkml:trace>
  <inkml:trace contextRef="#ctx0" brushRef="#br0" timeOffset="494324.2085">3870 15925,'-25'0,"-25"24,25 26,1 0,-1-1,0 26,-25-1,25-24,25-1,-24 1,24 0,0-26,0 1</inkml:trace>
  <inkml:trace contextRef="#ctx0" brushRef="#br0" timeOffset="494743.2504">4217 16123,'25'0,"-1"0,26-25,0 25,-1 0,1-25</inkml:trace>
  <inkml:trace contextRef="#ctx0" brushRef="#br0" timeOffset="495042.2803">4564 15825,'0'25,"-25"25,25-1,25 26,-25-26,25 26,-25-26,25 26,-25-26,24 1,-24-25</inkml:trace>
  <inkml:trace contextRef="#ctx0" brushRef="#br0" timeOffset="495580.3341">4862 15850,'0'50,"-25"-25,25 24,0-24,0 25,0-1,0 1,25-1,0 1,24 0,-24-26,0-24,24 0,-24 0,0-24,0-1,0 0,-1-25,1 1,-25-1,0-24,0 24,0 1,-49-1,24 0,-25 26,1-1,-1 0,0 25,26 0</inkml:trace>
  <inkml:trace contextRef="#ctx0" brushRef="#br0" timeOffset="498662.2408">9054 13940,'-25'0,"25"-25,0 1,25 24,0-25,49 0,-24 0,-1-24,1 49,-1-25,26 50,-26-25,-24 0,25 24,-25 1,-25 0,-25 25,25-26,-50 1,1 25,24-25,-25 24,25-49,1 25,24 0,24-25,1 0,25 0,-1 25,1-25,-25 24,24 26,-49-25,25 24,-25 1,-25 0,1-1,-26 1,0 0,1-26,-1 1,1 0,-26-25,26 0,-1 0,25 0,0 0,25-25,25-24,25 24</inkml:trace>
  <inkml:trace contextRef="#ctx0" brushRef="#br0" timeOffset="498948.2694">9872 14139,'0'24,"25"26,25-25,-26 24,26 1,0 0,-1-25,1 24,0-24,-1 0,1 0,-25-25</inkml:trace>
  <inkml:trace contextRef="#ctx0" brushRef="#br0" timeOffset="499234.298">10294 14089,'-25'25,"0"0,-24 24,-1 1,1-1,-1 26,0-25,1 24,24-24,-25-26,50 1,-25-25,50 0</inkml:trace>
  <inkml:trace contextRef="#ctx0" brushRef="#br0" timeOffset="499520.3266">10765 14015,'0'24,"0"1,0 0,25 25,-25 24,25 0,0-24,-25 0,24-1,1 1,-25-25</inkml:trace>
  <inkml:trace contextRef="#ctx0" brushRef="#br0" timeOffset="499735.3478">10542 14312,'0'-25,"25"50,24-25,26 0,24 0,-25-25,1 25</inkml:trace>
  <inkml:trace contextRef="#ctx0" brushRef="#br0" timeOffset="500195.3941">11112 13816,'25'-25,"0"1,25 24,24 0,-24 0,-1 0,1 24,0 1,-26 0,-24 0,0 0,-24 24,-26 26,25-1,-24-24,-1 24,0-24,26-1,-1 1,25-25,0 24,25-24,-1 0,26 0,-25 0,49-25,-24 0,-1-25,1 0,0 0</inkml:trace>
  <inkml:trace contextRef="#ctx0" brushRef="#br0" timeOffset="500859.4605">11733 14238,'-25'25,"25"-1,0 1,0 25,25-25,-1 0,26-25,0 0,-26 0,26-25,0 25,-26-25,26-25,-25 25,0 1,-1-1,-24 0,0 0,0 50,0 0,25 24,-25 26,0-25,0 49,25 0,-25-25,0 26,-25-26,0 25,1-24,-1-26,0 1,-25-25,1 24,24-49,-25 0,1 0,-1 0,1-25,-1 25,25-49,-24 24,49 0,-25 0,25-24,25-1</inkml:trace>
  <inkml:trace contextRef="#ctx0" brushRef="#br0" timeOffset="501166.4912">12502 14139,'24'0,"51"24,-1-24,-24 0,-1 25,1 0,-25-25</inkml:trace>
  <inkml:trace contextRef="#ctx0" brushRef="#br0" timeOffset="501380.5126">12477 14362,'25'25,"24"-25,1 25,24-25,-24 0,24 0,1-25</inkml:trace>
  <inkml:trace contextRef="#ctx0" brushRef="#br0" timeOffset="501669.5415">13444 13990,'0'25,"25"49,-25-24,25 49,-25-25,25 26,-1 24,-24-25,25 0,-25 0</inkml:trace>
  <inkml:trace contextRef="#ctx0" brushRef="#br0" timeOffset="505365.9111">10145 15429,'0'-25,"0"0,25 0,0 25,0-25,24 0,1 1,-25 24,24 0,-24 0,0 0,0 24,-1-24,-24 25,0 0,0 0,-24 25,-1-26,0 26,0 0,-24-1,24 1,-25-1,1 1,24-25,0 0,0-1,25 1,25 0,0-25,0 0,-1 0,26 0,0-25,-1 25,-24 0,25 0,-1 0</inkml:trace>
  <inkml:trace contextRef="#ctx0" brushRef="#br0" timeOffset="506772.0517">10815 15478,'-25'0,"50"25,-25 0,0 0,0-1,0 1,25 0,-1 0,1 0,-25-1,25-24,0 0,0 0,-1-24,1-1,0 0,0 0,0 0,-1-24,1 24,-25 0,0 0,25 25,-25 25,0 0,0 25,0-1,0 1,25 24,-25 1,0-1,0 0,-25 1,25-1,-25 1,25-26,-25 1,1-1,-1-24,0-25,-25 0,26 0,-26 0,25-25,0 1,-24-26,24 0,0 1</inkml:trace>
  <inkml:trace contextRef="#ctx0" brushRef="#br0" timeOffset="507109.0854">11509 15503,'25'0,"0"0,0 0,24 25,1-25,0 25,-26-25</inkml:trace>
  <inkml:trace contextRef="#ctx0" brushRef="#br0" timeOffset="507323.1066">11509 15751,'0'25,"25"-25,25 25,-25-25,49 0,-24 0</inkml:trace>
  <inkml:trace contextRef="#ctx0" brushRef="#br0" timeOffset="508788.2533">12303 15379,'0'25,"25"0,0 24,-25 1,25-1,-25 1,24 0,-24-1,0-24,0 25,0-26,0 1,0 0</inkml:trace>
  <inkml:trace contextRef="#ctx0" brushRef="#br0" timeOffset="509135.288">12725 15627,'25'0,"-1"-25,26 25,24 0,-24 0,24 0,1 0</inkml:trace>
  <inkml:trace contextRef="#ctx0" brushRef="#br0" timeOffset="509800.9531">13221 15280,'25'0,"-25"-25,25 25,24-25,1 25,-1 0,-24 25,25-25,-25 25,-1-25,-24 24,0 1,-24 0,-1 0,0 0,-25 0,26-1,-1 1,25 0,0 0,25 0,-1-1,1 1,25 0,-25 0,24 0,-24-1,0 1,0 0,-25 0,0 0,-25-1,-25-24,25 25,-24-25,24 0,-25 0,26 0,-1 0,0 0,25-25</inkml:trace>
  <inkml:trace contextRef="#ctx0" brushRef="#br0" timeOffset="510117.9848">13742 15404,'0'25,"25"-1,24 1,-24 0,25 25,-1-1,1 26,-1-26,-24 1,25-25,-1 24,-24-49,0 25</inkml:trace>
  <inkml:trace contextRef="#ctx0" brushRef="#br0" timeOffset="510393.0123">14163 15379,'-24'25,"24"0,-50-1,25 1,0 25,-24-1,-1 1,25 24,1-24,-26 0,25-1,0 1</inkml:trace>
  <inkml:trace contextRef="#ctx0" brushRef="#br0" timeOffset="514915.4645">9823 16049,'24'-25,"51"0,-26 0,26 0,24 25,-24-24,24-1,25 25,-25-25,25 25,0-25,0 25,-25 0,0 0,1 25,-1-25,-49 0,-1 25,1-25,-25 0</inkml:trace>
  <inkml:trace contextRef="#ctx0" brushRef="#br0" timeOffset="515466.5196">10468 16321,'-25'0,"50"-24,24 24,1-25,24 25,-24 0,-1 25,1-1,-25-24,0 25,-25 0,-25 0,25 25,-50-26,25 1,-24 25,24-25,25 24,0-24,0 0,25 0,0-1,24 1,1-25,24 25,1-50,-1 25,-24 0,24-25</inkml:trace>
  <inkml:trace contextRef="#ctx0" brushRef="#br0" timeOffset="516142.1857">12105 16073,'24'0,"26"0,25 0,24 0,0 25,25-25,-25 0,25 0,0 0,25 0,-25 0,25 0,-25 0,0-25,0 25,0 25,-25-25,-24 0,-1 0,0 0,-24 25,-25-25</inkml:trace>
  <inkml:trace contextRef="#ctx0" brushRef="#br0" timeOffset="516693.2408">12998 16520,'0'-25,"49"25,1-25,-1 1,26 24,-1-25,1 25,-50 0,24 0,-49 25,25-25,-50 24,0 26,1-25,-1 24,0 1,0 0,0-1,25 1,0-1,0-24,25 0,25 0,-25 0,24-1,1-24,24 0,1 0,-26 0,1 0</inkml:trace>
  <inkml:trace contextRef="#ctx0" brushRef="#br0" timeOffset="517805.352">10988 16917,'0'25,"0"-1,0 26,0-25,25 0,0 24,0-24,0-25,-1 25,1-25,0 0,0 0,0-25,0 0,-1 0,1 1,-25-1,25 0,-25 0,0 0,0 50,0 0,0 25,25-1,-25 1,0 24,0 1,0 24,0-25,0 1,0 24,-25-25,0-24,0 24,1-49,-1 0,-25 0,25 0,-24-50,-1 25,0 0,26-25,-26 0,25 0,0 1,25-26</inkml:trace>
  <inkml:trace contextRef="#ctx0" brushRef="#br0" timeOffset="518111.3826">11559 17388,'0'-25,"25"25,0 0,24 25,1-25,-1 25,-24-25</inkml:trace>
  <inkml:trace contextRef="#ctx0" brushRef="#br0" timeOffset="518336.4051">11559 17611,'25'0,"0"25,-1-25,26 0,0 25,24-25</inkml:trace>
  <inkml:trace contextRef="#ctx0" brushRef="#br0" timeOffset="519456.5171">12229 17115,'0'25,"0"0,0 24,25 1,-25 0,24 24,-24-24,25 24,0-24,-25-1,0 1,25-25</inkml:trace>
  <inkml:trace contextRef="#ctx0" brushRef="#br0" timeOffset="520159.5874">12502 17438,'24'0,"1"0,25 0,-1 0,-24 0,25 0,-1 0,-24 0,0 0</inkml:trace>
  <inkml:trace contextRef="#ctx0" brushRef="#br0" timeOffset="520957.2657">13022 17140,'0'-25,"25"25,0-25,0 25,24 25,26-25,-25 25,-26 0,26 0,-50-1,25 1,-50 0,25 0,-25-25,0 25,1-25,24 24,-25-24,25 25,25 0,-1 0,1-25,0 25,0-1,-25 1,25 25,-1-25,-24 0,0-1,0 1,-24 0,-26 0,25-25,0 25,1-25,-1 0,25 0</inkml:trace>
  <inkml:trace contextRef="#ctx0" brushRef="#br0" timeOffset="521203.2903">13469 17338,'50'25,"-26"25,26-1,0 26,-1-25,1-1,-1 1</inkml:trace>
  <inkml:trace contextRef="#ctx0" brushRef="#br0" timeOffset="521458.3158">13791 17264,'0'-25,"-24"50,-1-25,0 50,0-26,-24 51,-1-26,25 1,-24 25,24-26,0-24,0 25</inkml:trace>
  <inkml:trace contextRef="#ctx0" brushRef="#br0" timeOffset="522072.3772">12154 17983,'25'0,"0"-24,25-1,49 25,0-25,0 25,0 0,-24 0,24 0,25 0,-25 25,0-25,-24 0,24 25,0-1,1-24,-26 25,0-25,-24 0,0 0,-26-25</inkml:trace>
  <inkml:trace contextRef="#ctx0" brushRef="#br0" timeOffset="522721.4421">12675 18157,'0'-25,"50"0,-1 25,26-24,-26 48,1-24,-25 0,-25 25,0 0,0 0,0 0,-25-1,0 1,0 0,1-25,24 25,-25 0,25-1,25 1,-1-25,1 25,0 0,25-25,-1 0,26 25,-26-25,26 24,-26-24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40" units="cm"/>
          <inkml:channel name="Y" type="integer" max="900" units="cm"/>
        </inkml:traceFormat>
        <inkml:channelProperties>
          <inkml:channelProperty channel="X" name="resolution" value="28.34646" units="1/cm"/>
          <inkml:channelProperty channel="Y" name="resolution" value="28.30189" units="1/cm"/>
        </inkml:channelProperties>
      </inkml:inkSource>
      <inkml:timestamp xml:id="ts0" timeString="2014-04-17T18:47:44.469"/>
    </inkml:context>
    <inkml:brush xml:id="br0">
      <inkml:brushProperty name="width" value="0.05292" units="cm"/>
      <inkml:brushProperty name="height" value="0.05292" units="cm"/>
      <inkml:brushProperty name="color" value="#FFFF00"/>
    </inkml:brush>
  </inkml:definitions>
  <inkml:trace contextRef="#ctx0" brushRef="#br0">1389 2183,'0'49,"0"-24,0 25,0 24,0 1,0-1,0 0,0 1,-25-1,25-24,0 0,0-1,25-24,-25 0,25 0,0-25,-1 24,1-24,25 0,-25 0,24 0,1-24,0 24,-1 0,1 0,-25-25,24 25</inkml:trace>
  <inkml:trace contextRef="#ctx0" brushRef="#br0" timeOffset="285.0282">1414 2654,'49'-25,"1"0,0 25,-1-24,26 24,-26 0,-24-25,25 25</inkml:trace>
  <inkml:trace contextRef="#ctx0" brushRef="#br0" timeOffset="575.0572">1389 2183,'25'-25,"24"0,26 0,-1 25,1-24,-1 24,-24-25,24 25</inkml:trace>
  <inkml:trace contextRef="#ctx0" brushRef="#br0" timeOffset="891.0891">2158 2183,'0'25,"25"49,0 0,24 1,1 24,-1-25,1 26,24-26,-49-24,0-25,0-1,0 1,-1-50,-24-24</inkml:trace>
  <inkml:trace contextRef="#ctx0" brushRef="#br0" timeOffset="1175.1175">2654 2183,'-25'0,"0"49,-24 26,-1-1,1 25,-26 1,26-1,-26-25,26 1,24-26,0-24,0 0,0-25,25 0</inkml:trace>
  <inkml:trace contextRef="#ctx0" brushRef="#br0" timeOffset="2442.8428">1166 1786,'0'50,"0"-26,0 51,0-1,0 25,-25 1,25 24,-25 0,0 0,1 0,-26 0,25-25,0 25,1-25,-1-24,25-1,0-24,25-1,-25-24,49 0,-24-25,49 0,-24 0,24 0,1 0,-1-25,1 25,24 0,0-25,-24 25,24-25,25 25,-25 0,0 0,0 0,-24-24,24 24,0 0,-24 0,-1 0,1 0,-26 0,1-25,-25 25,24-25,-24 0,0-24,-25 24,25-50,-1 26,-24-26,0 1,25-25,-25 0,25-1,0-24,0 25,-1 0,1 24,0-24,-25 25,25-1,0 1,-25 0,24 24,-24 0,0 1,0-1,-24 25,24 0,-25 1,-25 24,1-25,-1 25,-24 0,-1 0,-24 0,-25 0,25 0,-50 0,25 0,-25 25,0-1,0-24,-24 25,24 0,25 25,-25-25,50-1,24 1,1-25,49 25,0 0</inkml:trace>
  <inkml:trace contextRef="#ctx0" brushRef="#br0" timeOffset="6068.2052">4738 2257,'0'-25,"0"1,24-26,26 25,0-24,24 49,-24-25,-1 50,1-1,-25 1,-25 25,0-1,-25 26,-25-1,1 25,-26-24,26-1,-26 1,1-1,24-24,1-1,49-24,0 0,24 0,1-25,25 0,-1 0,1 0,0-25,-1 25,1-25,-25 25,24-25</inkml:trace>
  <inkml:trace contextRef="#ctx0" brushRef="#br0" timeOffset="6348.2332">5283 2431,'0'25,"0"-1,50 1,-25 0,24 25,1-1,-25-24,24 25,-24-25,25-1,-50 1,25-25,-25 0</inkml:trace>
  <inkml:trace contextRef="#ctx0" brushRef="#br0" timeOffset="6643.2628">5655 2282,'-24'0,"-1"50,-25-1,1 26,-1 24,-24 0,24-24,0-1,26-24,-1-26,0 1,25-25</inkml:trace>
  <inkml:trace contextRef="#ctx0" brushRef="#br0" timeOffset="7520.3505">6152 2356,'0'25,"0"0,24 25,-24 24,0-24,0 24,0 1,-24-26,24-24,0 0,0-50</inkml:trace>
  <inkml:trace contextRef="#ctx0" brushRef="#br0" timeOffset="7726.3711">6028 2604,'24'0,"26"0,24 0,-24-24,24 24,-24-25,24 25,-24 0</inkml:trace>
  <inkml:trace contextRef="#ctx0" brushRef="#br0" timeOffset="8348.4333">6796 2183,'25'-50,"25"25,24 1,26-1,-51 25,1 25,-25-25,-1 49,1-24,-50 49,1 1,-51-1,1 25,-1-49,1 0,24-26,1 1,49 0,0-50,49 0,-24 1,50-1,-26 25,1 0,-1 25,-24-1,0 26,-25 0,-25-1,-24 26,-1-26,0-24,1 25,-26-25,26-25,-1 24,25-24,0-24,50-1,-25 0,25 0</inkml:trace>
  <inkml:trace contextRef="#ctx0" brushRef="#br0" timeOffset="8966.0936">7392 2505,'0'50,"0"24,0-24,0 24,0-24,0-25,25 0,-1-1,1-48,25 24,-25-50,24 25,1-49,-25 24,24-24,1 24,-25 0,-1 26,-24-1,0 50,0-1,0 26,-24 0,24-1,0 26,-25-1,25 25,0-24,0 24,0-25,0 1,0-1,-25-24,0-1,-24 1,-1-25,0 0,1-25,-26 24,26-24,-1 0,1 0,24 0</inkml:trace>
  <inkml:trace contextRef="#ctx0" brushRef="#br0" timeOffset="10584.2554">8384 2381,'25'0,"0"0,49 0,25-25,-24 50,-26-25,1 0,-25 0,-25 25</inkml:trace>
  <inkml:trace contextRef="#ctx0" brushRef="#br0" timeOffset="10799.2768">8260 2629,'25'0,"24"0,26 0,-1 0,1 0,-1 0,0 0</inkml:trace>
  <inkml:trace contextRef="#ctx0" brushRef="#br0" timeOffset="11668.3637">9947 2034,'-25'0,"-25"0,1 0,-51 0,26 0,0 0,-1 0,26 0,-1 25,25-25,0 0,25 25,0-1,-24 1,24 25,0-1,-25 26,25-26,-25 1,25 0,0-26,0 1,25-25,0 25,-1-25,26-25,24 25,-24-25,49 25,-24 0,-1 25,0 0,-24 0,-50 24,0 1,-50 25,1-26,-26 1,-24-1,25-24,-1 0,26-25,-1 25,25-25,1-25,-1 25,25-25</inkml:trace>
  <inkml:trace contextRef="#ctx0" brushRef="#br0" timeOffset="13080.1035">3944 3845,'25'0,"49"0,-24-25,24 25,-24 0,-1-25,1 25</inkml:trace>
  <inkml:trace contextRef="#ctx0" brushRef="#br0" timeOffset="13680.1635">4514 3497,'25'-24,"25"-1,-1 0,26 0,-26 25,1 25,-25 0,0 0,-25 49,-50-24,0 49,1-25,-26-24,26 24,-1-49,1 0,73-25,26-25,0 0,24 25,-24 0,24 25,-49 0,0 25,0-1,-25 26,-25-1,0 0,-25-24,-24 0,24-26,-24 1,24 0,1-25,24 0,0 0,25-25,0 0,0-24,25 24</inkml:trace>
  <inkml:trace contextRef="#ctx0" brushRef="#br0" timeOffset="13988.1943">5110 3944,'25'25,"-1"24,26 1,-25 0,24-1,1 1,0-1,-1 1,-24 0,25-26,-26 1,1-25,25 0,-25-25</inkml:trace>
  <inkml:trace contextRef="#ctx0" brushRef="#br0" timeOffset="14283.2238">5631 3795,'-25'0,"0"50,-25-25,26 49,-26 0,-24 26,24-26,0 0,1 26,-1-26,1-24,24-1,-25 1,25-25,25-1</inkml:trace>
  <inkml:trace contextRef="#ctx0" brushRef="#br0" timeOffset="16864.4819">6251 3696,'0'25,"0"0,0 24,0 1,0 24,0 1,0-1,0 0,-25 1,25-26,0 1,-25-25,25 0,0-50</inkml:trace>
  <inkml:trace contextRef="#ctx0" brushRef="#br0" timeOffset="17110.5065">6052 4043,'50'0,"0"-25,-1 25,26-24,-26 24,26 0,-1 0,-24 0,-26 0,26 0</inkml:trace>
  <inkml:trace contextRef="#ctx0" brushRef="#br0" timeOffset="19020.6974">7069 3621,'25'-24,"-25"-1,-25 25,1-25,-26 50,-24-25,-1 25,25-1,-24 1,49-25,0 25,25 0,25 0,-25 0,0-1,25 26,-25 24,0-24,0 0,0-1,0-24,0 0,0 0,25-25,-25-25,25 25,24-25,-24-25,25 26,-1 24,1 0,0 0,-26 49,1-24,-25 25,0-1,-25 26,-24-26,-1-24,1 25,24-26,-25-24,0 25,26-25,-1 25,0-25,0-25,25 0,0 25</inkml:trace>
  <inkml:trace contextRef="#ctx0" brushRef="#br0" timeOffset="19848.7803">7317 3969,'0'25,"0"24,0 1,0-1,0 1,0 0,0-1,25-24,-25 0,25-25,0 0,0 0,-1-25,26-25,-25 1,0-1,-1-24,26 24,-25 1,-25-1,25 25,-25 0,24 25,-48 0,48 25,-24 0,0 25,0 24,25-24,-25 49,0-25,25 25,-25-24,0 24,0-25,0 1,-25-1,25 1,-49-26,24 1,-25 0,1-1,-26-24,26 0,-26-25,26 25,-1-25,0 24,1-24,-1 0,25 0,-24 0</inkml:trace>
  <inkml:trace contextRef="#ctx0" brushRef="#br0" timeOffset="21095.905">8260 3969,'50'0,"-1"0,26-25,-1 25,-24 0,-1 0,-24 0,-25 25</inkml:trace>
  <inkml:trace contextRef="#ctx0" brushRef="#br0" timeOffset="21298.9253">8111 4192,'25'0,"25"0,-1 0,26 0,-26-25,1 25</inkml:trace>
  <inkml:trace contextRef="#ctx0" brushRef="#br0" timeOffset="21902.9857">9128 3746,'0'-25,"25"0,25 0,24 0,0 0,-24 25,0 25,-1 0,-24 0,-25 25,-25-1,0 1,-24 24,-26 1,1-1,0-24,-1 24,26-24,-26-1,50-24,0 0,25 0,0-1,25 1,25-25,0 0,-1-25,1 25,24-24,-24-1,24 25,-24-25,24 0,-24-24</inkml:trace>
  <inkml:trace contextRef="#ctx0" brushRef="#br0" timeOffset="22250.0204">10021 3621,'0'50,"0"25,-25-1,25 0,-25 26,1-1,24 0,-25 0,25-24,0-1,0-24,0-1,25 1,-25-50</inkml:trace>
  <inkml:trace contextRef="#ctx0" brushRef="#br0" timeOffset="90686.8634">4688 1637,'-25'25,"-24"49,-1-24,0 24,1 26,-1 24,1 0,-1 24,0-24,26 25,24-25,0-24,24-1,1-25,0 1,25-26,-26 1,51-25,-26-25</inkml:trace>
  <inkml:trace contextRef="#ctx0" brushRef="#br0" timeOffset="91752.97">10220 1513,'24'25,"1"0,25 24,-25 26,24-1,-24 25,-25 25,25-24,-25 24,0 0,0-25,0 25,-25-50,-25 26,1-26,-1 0,-24 1,24-1,1-24,24-1,-25-24</inkml:trace>
  <inkml:trace contextRef="#ctx0" brushRef="#br0" timeOffset="93781.1728">11088 2009,'24'-25,"26"1,25 24,-1-25,0 25,1 0,-50 0,-1 25,-24 24,0 1,-49-1,-26 26,1-26,24-24,1 0,-1 0,25-25,25 25,25-50,0 25,25-25,-1 0,26 25,-26 0,1 0,-1 25,-24 25,0-26,-25 51,-50-26,1 1,-1-25,-24 0,-25-1,24 1,1 0,-1 0,1-25,24 0,25 25,25-50</inkml:trace>
  <inkml:trace contextRef="#ctx0" brushRef="#br0" timeOffset="98004.5951">10071 3175,'25'25,"-1"0,1-1,0 26,25 0,-26-1,26 26,-25 24,24 0,-24 0,-25 25,0 0,-25 0,1 0,-26 0,0 0,-24-24,24-1,-49 0,25-24,24-26,-24 1,24-1</inkml:trace>
  <inkml:trace contextRef="#ctx0" brushRef="#br0" timeOffset="99213.7159">4093 3175,'-25'25,"0"24,-24 1,-1 49,0 0,-24 50,0 0,24 25,0 24,50-24,0 24,0-49,50 0,-25-25,24-50,1 1,24-50,-24 24,24-49</inkml:trace>
  <inkml:trace contextRef="#ctx0" brushRef="#br0" timeOffset="100403.835">10939 3770,'0'-24,"0"-1,0 0,25 0,-1-25,26 26,-25-1,49 0,-24 25,0 0,-1 25,1 0,-25-1,-25 26,0 25,-25-1,-25 0,-24 1,-1 24,1-25,-1 1,-24-1,25 1,24-26,1 1,24-25,25-1,0 1,25-25,24 25,1-25,-1-25,26 25,-1 0,25 0,-24-25,-1 25</inkml:trace>
  <inkml:trace contextRef="#ctx0" brushRef="#br0" timeOffset="143738.3651">4638 6077,'-24'0,"24"25,-25-25,0 25,0 0,0 49,1-24,-26 24,25 25,-24-24,24 24,0 0,0 0,25-24,0 24,0-49,25 24,-25-24,50-26,-26 1,1 0,25-25,-1 0,1 0,0-25,-26-24,26-1,-25 0,24 1,-24-1,0 1,-25-26,0 25,0 26,0-26,-25 25,0 25,-24 0,24 0,-25 25,26 25,-26-1,25 26,-24-1,24 1,0-1,0-24,25-1,0-24,0 0,25-25,0-25</inkml:trace>
  <inkml:trace contextRef="#ctx0" brushRef="#br0" timeOffset="144143.4056">5135 6573,'0'50,"24"-1,1 1,25 0,-25 24,24 1,-24-1,25-24,-26 24,26-49,-25 24,0-24,-1-25,1 0</inkml:trace>
  <inkml:trace contextRef="#ctx0" brushRef="#br0" timeOffset="144511.4424">5581 6524,'-25'24,"25"26,-49 0,-1 24,0 0,1 1,-1-1,1 1,24-1,-25-24,25-1,1 1,-1-25,0-25,50 0,-25 0</inkml:trace>
  <inkml:trace contextRef="#ctx0" brushRef="#br0" timeOffset="144992.4903">6325 6548,'0'25,"0"25,0-25,0 49,0 0,0-24,0 25,0-1,0-24,0-26,0 26,0-25,0-25</inkml:trace>
  <inkml:trace contextRef="#ctx0" brushRef="#br0" timeOffset="145260.5173">6028 6871,'24'0,"1"0,25 0,24-25,1 25,-1-25,0 25,1 0,-26 0,26 0,-26 0</inkml:trace>
  <inkml:trace contextRef="#ctx0" brushRef="#br0" timeOffset="146180.6093">7689 6375,'0'-25,"0"0,0-24,0 24,0-25,-24 25,-1 1,-25-1,25 25,-24 0,-1 0,-24 25,24 24,1 26,-1-26,0 50,26-49,-1 24,25-49,25 0,-1 0,26 0,0-25,-1-25,26 0,-26-25,26 1,-26-1,1 1,-25-1,24 0,-24 26,0-1,0 0,-25 50,-25 0,25 24,-25 26,0-1,25 0,-25 26,25-26,-24 0,24 1,0-1,0 1,0-26,0 1,24 0,-48-26,48 1,-24-50</inkml:trace>
  <inkml:trace contextRef="#ctx0" brushRef="#br0" timeOffset="146905.6818">8111 6697,'0'25,"0"0,0 24,-25 1,25 0,0-1,0 1,0-25,25 0,25-1,-25-24,-1-24,26-1,0 0,-1-25,1 1,-1-26,1 1,-25 24,0 1,-1 24,1 0,-25 0,0 50,25 0,-25 24,0 1,0 24,0 1,0 24,0-24,0 24,0 0,-25 0,0-24,1 24,-26-25,25 1,-24-1,-26-24,26-1,-26-24,1 0,-1 0,-24-1,49-24,-24 0,24 0,1-24,24-1,25-25</inkml:trace>
  <inkml:trace contextRef="#ctx0" brushRef="#br0" timeOffset="147356.7269">9252 6747,'50'0,"24"0,1 0,-1 0,-24 0,-1 0,1 0,-25 0</inkml:trace>
  <inkml:trace contextRef="#ctx0" brushRef="#br0" timeOffset="147580.7493">9178 6995,'25'25,"24"-25,1-25,49 25,-25 0,1-25,-26 25,1 0,24 0</inkml:trace>
  <inkml:trace contextRef="#ctx0" brushRef="#br0" timeOffset="148468.8381">10542 6300,'-25'0,"25"25,0 25,0-1,0 26,0-1,-25 1,25 24,0-25,0 26,25-26,-25-24,25-1,-25 1,25-25,-25-1,25-24,-1 0,-24-24</inkml:trace>
  <inkml:trace contextRef="#ctx0" brushRef="#br0" timeOffset="149235.9148">11559 6276,'-25'0,"0"0,-24 24,-1-24,1 0,-26 25,26-25,-1 0,25 25,0 0,25 0,0 24,-25 1,1-1,-1-24,0 25,0-25,25 24,0-24,25-25,25 0,-1 0,1-25,24 25,1 0,-1 0,-24 50,-1-25,-24 24,0 1,0 0,-50-26,0 26,0 0,-24-26,-1 1,1 0,-1 0,0 0,1-25,-1 24,0-24,50 25</inkml:trace>
  <inkml:trace contextRef="#ctx0" brushRef="#br0" timeOffset="181395.1304">3721 8086,'-25'0,"50"0,0 25,24-25,1 0,-1 0,26 0,-26 0,1 0</inkml:trace>
  <inkml:trace contextRef="#ctx0" brushRef="#br0" timeOffset="181998.1907">4539 7590,'-25'0,"1"50,24-1,-25 26,25-1,-25 25,0 1,0 24,25-25,0 0,0-24,25-1,0-24,0-1,24-24,-24-25,25-25,-1 0,1 1,-25-51,24 26,-24-1,0-24,0 24,-25 0,-25 26,0-1,0 25,-24 25,-1 24,1 1,-1-1,0 26,26-1,24-24,0-1,0-24,0 0,24-25,26-25,-25 0</inkml:trace>
  <inkml:trace contextRef="#ctx0" brushRef="#br0" timeOffset="182294.2203">4961 8062,'0'24,"25"26,0 0,24-1,1 26,-1-26,-24 26,25-26,-1 26,-24-51,25 26,-25-25,-1-25,1 25,-25-50</inkml:trace>
  <inkml:trace contextRef="#ctx0" brushRef="#br0" timeOffset="182590.2499">5308 8111,'-25'25,"1"25,-1 24,0 0,0 1,-24-1,24-24,0 24,0-24,0-25,25-1,0 1,-24 0,24-25</inkml:trace>
  <inkml:trace contextRef="#ctx0" brushRef="#br0" timeOffset="183263.3172">6028 8186,'0'49,"-25"26,25-1,0 0,0 1,0-26,0 1,0-25,0 0,-25-25,25 0</inkml:trace>
  <inkml:trace contextRef="#ctx0" brushRef="#br0" timeOffset="183478.3387">5779 8384,'25'0,"50"0,-26 0,26 0,24 0,-25 0,1 0,-1 0</inkml:trace>
  <inkml:trace contextRef="#ctx0" brushRef="#br0" timeOffset="183787.3693">6747 7987,'0'25,"0"49,0 1,0-1,0 1,0 24,0 0,0-25,0 1,0-50,25 24,-25-24,0-25</inkml:trace>
  <inkml:trace contextRef="#ctx0" brushRef="#br0" timeOffset="184277.4186">7169 8037,'0'25,"-25"49,25-24,-25 24,25 25,0 0,0-24,0-1,25-24,0-1,24-24,-24-25,25 0,-1-25,26-24,-26-1,1-24,-25-1,-1 1,1-25,-25 0,0-1,-25 26,-24 24,-1 25,1 1,24-1,-25 25,25 25,1-1,-1 26</inkml:trace>
  <inkml:trace contextRef="#ctx0" brushRef="#br0" timeOffset="185064.4973">7937 8186,'0'24,"0"26,0 0,-24 24,24-24,0 24,24-24,-24-26,25 1,0 0,0-25,25-25,-1-24,1-1,-1 0,26 1,-26-1,-24 1,0-1,0 25,0-24,-1 24,-24 0,25 25,-25 50,0-26,0 26,0 24,0 1,0 24,0 0,-25 25,25-25,0 25,-24 1,-1-1,0-25,-25 0,1-25,-26-24,26 0,-26-26,-24 1,25-25,-1 0,1-25,-1 25,1-49,24 24,26-25</inkml:trace>
  <inkml:trace contextRef="#ctx0" brushRef="#br0" timeOffset="185481.539">9426 8285,'25'0,"49"0,0 0,1-25,-1 25,-24 0,-1 0,-24 25</inkml:trace>
  <inkml:trace contextRef="#ctx0" brushRef="#br0" timeOffset="185664.5573">9525 8483,'50'0,"24"0,0 0,26 0,-1 0,25 0</inkml:trace>
  <inkml:trace contextRef="#ctx0" brushRef="#br0" timeOffset="191726.1634">10567 7838,'0'25,"-25"-25,25 50,0-26,0 1,0 25,-25 0,25-1,-25 1,25-25,-24-1,24 1,0 0,0 0,24-25,-24 25,25-25,25 0,-25-25,24 25,26 0,-26 0,26 0,-1 0,-24 0,-1 0,1 0,-25 0</inkml:trace>
  <inkml:trace contextRef="#ctx0" brushRef="#br0" timeOffset="192091.1999">11013 7764,'-25'25,"1"-1,24 26,-25 24,25 1,0-1,0 26,-25 24,25-25,-25 25,0-25,1 0,24-24,-25-26,25 1,-25-1,25-24,0-50,25 1</inkml:trace>
  <inkml:trace contextRef="#ctx0" brushRef="#br0" timeOffset="192652.8543">11237 7937,'0'-24,"49"-26,26 0,-1 26,-24 24,24 0,-24 0,-1 49,-24-24,0 25,-25-1,-25 26,0 24,-24-25,-1 1,0-1,1 1,-1-1,1-24,-1-1,25 1,0-25,25-1,25 1,0 0,25-25,-1 0,1 25,24-25,25 0,-24 0,49 0,-25 0,0 0,-24 25,24-25</inkml:trace>
  <inkml:trace contextRef="#ctx0" brushRef="#br0" timeOffset="194368.0261">3051 9153,'25'0,"0"0,-1 0,1-25,0 25,25 0,-26 0,51 0,-26 0,26 0,-1 0,1 0,24 0,0-25,0 25,25 0,0 0,0 0,0 0,25 0,0-24,0 24,0 0,24 0,1 0,-25 0,24 0,26 0,-25 0,24 0,0 0,1 0,-26 24,51-24,-26 0,25 0,1 0,-1 0,0 25,0-25,25 0,-24 0,24 25,0-25,25 0,-25 25,25-25,-25 25,0-1,0-24,0 25,0 0,0 25,25-26,-25 1,0 0,-25 0,0 24,0-24,-24 0,-25 25,-26-26,-24 1,-24 0,-26-25,-24 25,-1-25,-24 0,-25-25,0 25</inkml:trace>
  <inkml:trace contextRef="#ctx0" brushRef="#br0" timeOffset="198713.4606">5531 5631,'0'24,"0"1,0 25,-24 24,-1 26,0-1,0 25,-24 25,24-1,-25 26,1 0,-26-1,1 26,-1 24,1 0,0 0,24 26,-25-1,-24 0,25 24,-1 1,1 0,0-50,-1 50,26-25,-26-24</inkml:trace>
  <inkml:trace contextRef="#ctx0" brushRef="#br0" timeOffset="200153.6046">7193 9823,'0'24,"-24"1,24 50,0-1,-25 1,25-1,0 25,0 0,0 1,-25-1,25 0,0-25,0 1,-25-1,25-24,0-25,25-25</inkml:trace>
  <inkml:trace contextRef="#ctx0" brushRef="#br0" timeOffset="200827.672">7913 10096,'24'-25,"1"-50,-25 50,0-24,0 24,0-25,-25 50,-24-24,-1 48,-24 1,24 25,-24 24,-1 1,26-1,24-24,25-1,25-24,0 25,24-50,1 0,-1 0,1-50,24 50,-24-49,0-1,-26 0,26 1,-25-1,-25 25,25 25,-50 0,25 25,-25 25,25-1,-25 26,25 24,-25-25,25 26,-24-1,24-25,0 1,-25-1,25-24,0-26,0 26,25-50</inkml:trace>
  <inkml:trace contextRef="#ctx0" brushRef="#br0" timeOffset="201520.3395">8334 10468,'0'24,"0"26,-24 24,24-24,0 0,0-1,0 1,24-25,-24-1,25-24,0 0,0-24,0-1,-1-25,26 1,0-1,-26 0,26 1,-25-1,0 25,-1 1,-24-1,25 0,-25 50,25 0,-25-1,0 51,0-1,0 1,0 24,0-25,0 50,-25-25,0 26,-24-26,24 25,-25-25,-24 0,24 0,-24-24,0-26,-1 1,1-25,24 0,-24-25,24 0,-24-25,49-25,-25 1,50-26</inkml:trace>
  <inkml:trace contextRef="#ctx0" brushRef="#br0" timeOffset="201922.3799">9327 10443,'24'0,"26"0,0 25,24-25,0 0,-24 0,24 0,-49 0,25 24</inkml:trace>
  <inkml:trace contextRef="#ctx0" brushRef="#br0" timeOffset="202146.4024">9376 10740,'0'25,"50"-25,-1 0,1 0,24-25,1 25,-1 0</inkml:trace>
  <inkml:trace contextRef="#ctx0" brushRef="#br0" timeOffset="205549.7427">10864 10046,'50'-25,"24"0,-24 25,-25 0,-50-25,0 25,-24 0,-26 0,1 25,-1-25,26 0,-1 25,25-25,1 25,-1-25,25 25,0 0,-25-1,25 26,-25 0,25 24,-25-24,25-1,-24-24,24 25,24-50,-24 24,50-24,-25 0,49 0,-24 0,24 0,25 0,-24 25,-26 0,1 25,-25-26,-25 26,0 0,-50 24,25-24,-24-26,-26 26,26-25,-1-25,-24 25,24-25,-24 0,24 0,1-25,24 25,0-25,25-25,0 26</inkml:trace>
  <inkml:trace contextRef="#ctx0" brushRef="#br0" timeOffset="206172.805">11261 10021,'25'0,"50"-25,-1 25,25-25,0 25,1 0,-26-24,25 24,-49 24,-1-24,1 25,-25 0,-25 0,0 0,-25 24,0 26,-24-1,24 1,-25-1,25 25,-24-24,24-1,0 25,25-24,-25-1,25 0,0-24,0 0,0-26,0 1,0 0,0-50</inkml:trace>
  <inkml:trace contextRef="#ctx0" brushRef="#br0" timeOffset="206428.8303">11658 10517,'50'0,"-1"0,51 0,24 0,0 25,0-25,25 25</inkml:trace>
  <inkml:trace contextRef="#ctx0" brushRef="#br0" timeOffset="211518.3393">6573 11212,'25'0,"25"0,-1 0,26 0,24-25,0 25,25-25,25 25,0-25,49 0,-24 25,24-24,1 24,-1 0,1 0,-26 0,-24 24,-25-24,0 0,-49 25,-26-25</inkml:trace>
  <inkml:trace contextRef="#ctx0" brushRef="#br0" timeOffset="211898.3775">7392 11757,'0'50,"25"24,-25 1,24 24,-24 0,25-24,-25 24,25-25,0-24</inkml:trace>
  <inkml:trace contextRef="#ctx0" brushRef="#br0" timeOffset="212560.4437">8260 11410,'-25'-25,"0"1,1-1,-26 25,-24 25,24-1,-25 26,26 0,-1 24,1-24,49-1,0-24,49 0,-24-25,25 0,-1 0,26-25,-26 0,1 0,0 1,-26-1,26 0,-50 50,-25 24,25 26,-25-1,1 1,-1 24,0 25,25-25,-25-24,25 24,0-25,0-24,0-1,25 1,0-25,0-25</inkml:trace>
  <inkml:trace contextRef="#ctx0" brushRef="#br0" timeOffset="213224.5101">10244 11311,'25'0,"25"0,24 0,50 0,0 0,25 0,25 0,-1-25,26 25,-1 0,-24 0,-25 0,-1 0,-24 25,-49 0,-1-25</inkml:trace>
  <inkml:trace contextRef="#ctx0" brushRef="#br0" timeOffset="213520.5397">10666 11708,'-50'49,"50"26,-24-1,48 1,-24-1,25 0,25-24,-25 0,24-25</inkml:trace>
  <inkml:trace contextRef="#ctx0" brushRef="#br0" timeOffset="214161.6038">11733 11633,'0'-24,"0"-1,0 0,-25 0,-25 25,1 0,-26 25,1 0,-1 0,1 24,0 1,24-1,25-24,25 0,0 0,25 0,25-25,-1 0,1 0,-1-25,26 0,-26 0,-24-24,25 24,-25-25,-1 50,1 0,-25 25,-25 0,25 24,0 26,-24-1,24 25,-25 1,25-1,0 0,25-24,-25 24,0-25,0 1,24-1</inkml:trace>
  <inkml:trace contextRef="#ctx0" brushRef="#br0" timeOffset="215286.7163">8235 13072,'0'25,"0"0,0 24,-25 1,25 0,0 24,25-24,0-26,0 1,0 0,-1-25,26 0,0-25,-1 0,1 1,-25-26,24 0,1 26,-25-26,-1 25,-24 0,25 0,-25 75,0 0,0-1,0 26,0-1,-25 25,25-24,-24 24,24 25,-25-50,0 26,0-1,0 0,-24-25,24 26,-25-51,1 1,-26 0,26-26,-26-24,1 0,0-24,-1 24,1-25,24 0,0-25,26 1,-1 24,50-25</inkml:trace>
  <inkml:trace contextRef="#ctx0" brushRef="#br0" timeOffset="215624.7501">9277 13667,'25'0,"24"0,1 0,49 25,-24-25,-26 0,1 25</inkml:trace>
  <inkml:trace contextRef="#ctx0" brushRef="#br0" timeOffset="215838.7715">9252 13891,'25'24,"25"-24,24 25,25 0,0 0,1-25</inkml:trace>
  <inkml:trace contextRef="#ctx0" brushRef="#br0" timeOffset="220332.2208">10244 13370,'0'-25,"25"0,0 25,25-25,24 1,0 24,-24 0,0 24,-1 1,-24 25,-25-25,25 24,-50 1,0-1,-24 1,-26 0,26-1,-26-24,50 0,1 0,-1-25,25 24,25-24,-1 0,26 0,0-24,24 24,0 24,1 1,-26 0,1 25,0 24,-1 0,-49 26,0-26,-25 0,-24 1,-26-25,1-26,0-24,-26-49,26-1,-25 0,0-24</inkml:trace>
  <inkml:trace contextRef="#ctx0" brushRef="#br0" timeOffset="244782.8627">15726 3001,'-49'-24,"24"-1,25 0,0 0,0 0,0-24,25-1,-1 1,26-1,24 0,1 1,-26 49,1 0,-25 24,0 26,-1 0,-48 24,-1 25,-50 25,1 25,0-25,-1-25,1 25,-1-24,26-26,24-24,25-1,0-24,25 0,24-25,-24 0,25 0,-1 0,1 0,0 0,-1-25,1 0,-1 1,1-1,0-25</inkml:trace>
  <inkml:trace contextRef="#ctx0" brushRef="#br0" timeOffset="245078.8923">16396 3175,'0'25,"25"0,0-1,-1 26,26 0,-25-26,24 26,-24 24,25-24,-25 0,-1-26,1 1,0 0,0-25,0 0</inkml:trace>
  <inkml:trace contextRef="#ctx0" brushRef="#br0" timeOffset="245398.9243">16867 3076,'0'25,"-25"24,-24 26,-1-26,1 26,-26 24,26-25,-26 25,26-24,-1-25,25-1,50-49</inkml:trace>
  <inkml:trace contextRef="#ctx0" brushRef="#br0" timeOffset="245704.9549">17363 3150,'0'50,"0"-1,0 26,0-1,0 25,0-49,0 24,0-24,0-25,-25 25,50-50,-25 0</inkml:trace>
  <inkml:trace contextRef="#ctx0" brushRef="#br0" timeOffset="245939.9784">17115 3423,'25'-25,"25"0,24 1,0-1,1 25,-1-25,-24 0,24 0</inkml:trace>
  <inkml:trace contextRef="#ctx0" brushRef="#br0" timeOffset="246624.0468">18083 2753,'0'-24,"24"-26,26 25,0 0,-1 0,-24 25,0 0,24 0,-49 25,25 0,-25 25,0-1,-25 26,-24-1,24-24,-25-1,1 1,24-25,0 0,75-50,-1-25,26 25,-1 1,1 24,-26 0,26 24,-50 1,24 25,-49-1,0 1,-49 24,-1 1,0-26,1-24,-26 25,1-25,-1-1,26 1,-1 0,1 0,49-50,24 0,1 0</inkml:trace>
  <inkml:trace contextRef="#ctx0" brushRef="#br0" timeOffset="247086.093">19224 2456,'-25'49,"-25"1,-24 49,24 0,-24 1,-1 24,1 0,24-25,26 25,-1-25,0 0,25 0,0 1,25-26,0 1,-1-26,26 1,0-1,-1-24,-24-25,25 0,-26 0</inkml:trace>
  <inkml:trace contextRef="#ctx0" brushRef="#br0" timeOffset="248676.252">19224 2927,'24'-50,"26"1,24 24,1 0,-1 25,-24 0,0 25,-50 0,0 24,-25 1,-25 24,0 1,-24-1,24-49,26 0,24 0,0-50,24 25,1-25,25 0,24 0,-24 25,24 0,-24 0,-25 50,-25-25,0 24,-25 1,0 24,-24 1,-26-26,1 1,24-25,0 0,1-1,24-24,0 0,0-24,50-26</inkml:trace>
  <inkml:trace contextRef="#ctx0" brushRef="#br0" timeOffset="249166.8993">19993 2530,'0'25,"49"0,-24 24,25 26,-1-1,-24 25,0 1,0 24,-1 0,26 0,-25-25,-25 0,0 0,0-24,-50-1,25-24,-24-1,-1 1,1-25,-26 24,1-24,24-25,1 25,24 0</inkml:trace>
  <inkml:trace contextRef="#ctx0" brushRef="#br0" timeOffset="249604.9434">20687 3175,'25'0,"0"0,49 0,1 0,-1 0,-24 0,-1 0,-24 0,0 25</inkml:trace>
  <inkml:trace contextRef="#ctx0" brushRef="#br0" timeOffset="249819.9649">20687 3473,'25'0,"25"0,24 0,0 0,1 0,-26-25,1 50,-25-25</inkml:trace>
  <inkml:trace contextRef="#ctx0" brushRef="#br0" timeOffset="250813.0642">21456 3150,'25'50,"-25"-1,25-24,-25 25,0-1,0-24,0 0,0 0,0 0,0-1,0-48,24 24,-24-25,-24 25,24-25,24 0,-24 0,25-24,25 24,-1-25,26 26,-25-1,24 25,0 25,-24-25,24 49,-24-24,0 49,-50-24,0 0,-25 24,0-24,-49-1,-1 1,26-25,-26 0,1-25,24 0,-24-25,49 0,0 0,0-25</inkml:trace>
  <inkml:trace contextRef="#ctx0" brushRef="#br0" timeOffset="251146.0975">21456 3051,'0'-25,"25"0,24 1,1-1,24 0,1 0,24 0,25 1,0 24,25-25,0 50,-25-25,0 24,-25 1,0 0</inkml:trace>
  <inkml:trace contextRef="#ctx0" brushRef="#br0" timeOffset="252472.2301">16024 4862,'25'-25,"24"0,1 0,24 0,1 25,-1 25,-49 25,0 0,-25 24,-25 0,-25 1,-24 24,-1-25,1 1,0-1,24 1,0-26,50 1,25-25,0-1,25-24,-1 0,1 0,24 0,1 0,-26-24,26 24</inkml:trace>
  <inkml:trace contextRef="#ctx0" brushRef="#br0" timeOffset="252778.2607">16768 5060,'0'25,"25"0,24 49,1-24,0 24,-1 1,-24 24,25-25,-26 1,1-26,-25 1,25-25,-25-50</inkml:trace>
  <inkml:trace contextRef="#ctx0" brushRef="#br0" timeOffset="253031.286">17264 5085,'0'25,"-50"0,1 49,-26 25,1 0,0 1,-1-26,26 25,-1-74,50 25,0-26</inkml:trace>
  <inkml:trace contextRef="#ctx0" brushRef="#br0" timeOffset="253328.3157">17810 5110,'0'74,"0"1,0-1,0-24,25 24,-25-24,24-26,-24 26,0-25,25-25</inkml:trace>
  <inkml:trace contextRef="#ctx0" brushRef="#br0" timeOffset="253553.5353">17611 5358,'25'0,"25"25,24-50,25 25,-24 0,24 0,-25-25,1 25</inkml:trace>
  <inkml:trace contextRef="#ctx0" brushRef="#br0" timeOffset="254156.5956">18976 4961,'24'-50,"-24"1,0 24,0 0,-24 0,-26 25,-24 0,-1 50,1 0,24-1,1 26,-1-26,50 1,0-25,25-1,24-24,-24 0,0-24,25-1,-1 0,-24 0,25-24,-1-1,-24 25,0 0,-25 50,0 0,0 25,-25 24,0-24,25 49,-25-25,1 25,24 1,0-26,24-24,-24-26,0 1,25 0,0-50,0-24</inkml:trace>
  <inkml:trace contextRef="#ctx0" brushRef="#br0" timeOffset="254370.617">19546 5035,'75'0,"-26"0,50 0,-49 0,0 0,-1 0,-49 25</inkml:trace>
  <inkml:trace contextRef="#ctx0" brushRef="#br0" timeOffset="254578.6378">19472 5283,'24'0,"26"0,25 0,-1 0,0 0,1 0,-1 0,1 0</inkml:trace>
  <inkml:trace contextRef="#ctx0" brushRef="#br0" timeOffset="255241.7041">21084 4762,'-25'-24,"0"24,1-25,-26 25,25-25,-24 25,24 0,0 0,0 0,25 25,-25 0,1-1,-26 26,0 0,25-1,-24 1,49 0,0-26,0 1,25 0,-1 0,26-25,0 0,24 0,1 0,-1 0,25 25,-24-1,-26 1,-49 0,0 0,0 24,-49-24,24 25,-50-25,1-1,24 1,-24 0,0-25,24 25,25-25,0 0</inkml:trace>
  <inkml:trace contextRef="#ctx0" brushRef="#br0" timeOffset="255986.7786">17413 6449,'25'-25,"24"1,51-1,-26 25,0 0,1 25,-50-1,-1 26,-24 24,-24 1,-51 24,1-25,-1 1,26-1,-26 1,26-26,24-24,25 0,25 0,-1-25,26 0,25 0,-26 0,50-25,-24 25,-1-25,25 0,-49 1</inkml:trace>
  <inkml:trace contextRef="#ctx0" brushRef="#br0" timeOffset="256261.8061">18430 6573,'25'25,"24"49,1-24,-25 24,24-24,-24 25,25-1,-25 0,-1-24,1-25,0-25,0 0,-25 0</inkml:trace>
  <inkml:trace contextRef="#ctx0" brushRef="#br0" timeOffset="256497.8294">18802 6598,'0'25,"-50"24,1 1,-1 24,-24 1,-1-1,1 1,-1-26,51 1</inkml:trace>
  <inkml:trace contextRef="#ctx0" brushRef="#br0" timeOffset="256743.8543">19224 6648,'49'0,"1"0,24 0,-24-25,-1 25,1 25</inkml:trace>
  <inkml:trace contextRef="#ctx0" brushRef="#br0" timeOffset="256937.8737">19248 6871,'25'0,"50"0,-1 0,-24-25,24 0</inkml:trace>
  <inkml:trace contextRef="#ctx0" brushRef="#br0" timeOffset="257182.8982">20191 6747,'25'0,"49"-25,1 25,-1-25,25 25</inkml:trace>
  <inkml:trace contextRef="#ctx0" brushRef="#br0" timeOffset="257825.9625">20786 6226,'0'50,"0"24,-24-24,24-1,-25 1,25-25,0-1,0 1,25 0,-1-25,26 0,0-25,-1 25,26 0,-1 0,25 0,-24-25,-1 25,0 0,1 0</inkml:trace>
  <inkml:trace contextRef="#ctx0" brushRef="#br0" timeOffset="258139.9939">21208 6176,'-25'50,"-24"49,24 25,0 0,25-25,-25 1,0-1,1 0,-1 0,0-24,25-1,-25 1,0-26</inkml:trace>
  <inkml:trace contextRef="#ctx0" brushRef="#br0" timeOffset="258579.0378">18157 7838,'0'25,"25"25,0 24,24-24,1 24,-1 1,1-1,24 0,-24 1,0-26,-25-24,24 25,-24-25</inkml:trace>
  <inkml:trace contextRef="#ctx0" brushRef="#br0" timeOffset="258876.0675">18579 7962,'-75'75,"1"-1,-1 1,1 24,0-25,-1 25,1-24,24-1,1-24,24-25,25-1</inkml:trace>
  <inkml:trace contextRef="#ctx0" brushRef="#br0" timeOffset="259120.0919">19248 8062,'50'0,"0"0,24 0,-24 0,-1 0,-24 0</inkml:trace>
  <inkml:trace contextRef="#ctx0" brushRef="#br0" timeOffset="259314.1113">19248 8285,'50'0,"0"0,-1 0,26 0,-1 0</inkml:trace>
  <inkml:trace contextRef="#ctx0" brushRef="#br0" timeOffset="259539.1338">20067 8260,'25'0,"49"-25,1 0,-1-24</inkml:trace>
  <inkml:trace contextRef="#ctx0" brushRef="#br0" timeOffset="259978.1777">20762 7689,'49'0,"26"0,-26 0,26 25,-26 0,-49 0,0 24,-25 1,1 24,-26-24,-24 0,-1 24,26-24,-1-1,25 1,0-25,25 24,50-24,0 0,-1 0,26 0,-1-25,25 24,0 1,-24-25,24 25</inkml:trace>
  <inkml:trace contextRef="#ctx0" brushRef="#br0" timeOffset="260480.2279">17066 10716,'0'24,"24"-24,1 25,25-25,-1-25,26 1,-1-1</inkml:trace>
  <inkml:trace contextRef="#ctx0" brushRef="#br0" timeOffset="260926.2725">17835 10294,'24'-50,"51"50,-26-24,51-1,-26 25,0 25,-24-25,0 24,-26 26,-24 0,-49-1,-1 26,-24 24,-25-25,24 1,-24-1,49-24,26-1,-1-24,50-25,-1 25,26-25,0-25,24 25,25-25,-24 0,24 25,-25-24,1 24</inkml:trace>
  <inkml:trace contextRef="#ctx0" brushRef="#br0" timeOffset="261140.2939">18802 10939,'0'49,"0"51,-25-26,0 1,-24-26,-1 26,1-1,-26-24</inkml:trace>
  <inkml:trace contextRef="#ctx0" brushRef="#br0" timeOffset="263111.491">19273 10220,'25'0,"-25"-50,50 25,24 0,-24 25,24 0,-24 25,-1 0,-49 25,0-26,-49 26,-26-25,1 0,-1 24,26-24,-1 0,25-25,25 25,50-25,-25 24,49 1,-24 0,24 0,-24 24,-25 1,-25 0,0-26,-50 26,0-25,1 0,-26-1,26 1,-1-25,1 0,24 0,50-25</inkml:trace>
  <inkml:trace contextRef="#ctx0" brushRef="#br0" timeOffset="263414.5213">19893 9723,'25'25,"25"50,24 24,-24 0,24 25,-49 0,0 0,-25 25,-25-25</inkml:trace>
  <inkml:trace contextRef="#ctx0" brushRef="#br0" timeOffset="263967.5766">16818 9773,'-50'50,"0"24,1 25,-1 25,25 0,1 0,-1-24,50 24,-25-25,49 0,-24-25,25 1,-26-26,26-24,-25-25,24 0,-24-49</inkml:trace>
  <inkml:trace contextRef="#ctx0" brushRef="#br0" timeOffset="265296.3077">16197 9351,'-49'25,"49"50,-25-1,25 50,0 0,0 0,0 25,0 0,0 0,0-1,0 1,-25-25,25 25,0-50,-25 0,25 1,0-26,0 1,0-26,0 1,25-25,25-1,-1 1,26-25,24 25,0-25,1 0,24 0,24 25,1-25,25 0,-1 0,26 0,24 0,-24 0,24 25,0-25,0-25,-24 25,-1 25,25-25,1 0,-26-25,1 25,-26 0,1 0,-25-25,-1 0,-24 25,-24-25,24 1,-50-1,1 0,-26 0,-24-24,0-1,-25-24,0 24,0-49,0 24,-25-24,25 0,0-25,0 25,0-25,0 0,0 24,0-24,0 25,0 0,0 0,25-1,-25 26,0 24,-25-24,25 49,-25 0,25 1,-25-1,1 0,-1 25,-25-25,-49 25,0 0,-1 0,-48-25,-1 25,-25-24,1 24,-26-25,-24 0,0 0,-1 25,-24-25,25 25,0 0,-25 0,-25 0,25 0,25 25,-25-25,0 25,49-25,1 25,24 0,0-1,26 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8B901-E931-47DE-8B67-02B222F0FDD8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0EBA-E5CF-4D32-A072-C1FC90E89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901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8B901-E931-47DE-8B67-02B222F0FDD8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0EBA-E5CF-4D32-A072-C1FC90E89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541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8B901-E931-47DE-8B67-02B222F0FDD8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0EBA-E5CF-4D32-A072-C1FC90E89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375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8B901-E931-47DE-8B67-02B222F0FDD8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0EBA-E5CF-4D32-A072-C1FC90E89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505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8B901-E931-47DE-8B67-02B222F0FDD8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0EBA-E5CF-4D32-A072-C1FC90E89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590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8B901-E931-47DE-8B67-02B222F0FDD8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0EBA-E5CF-4D32-A072-C1FC90E89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071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8B901-E931-47DE-8B67-02B222F0FDD8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0EBA-E5CF-4D32-A072-C1FC90E89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127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8B901-E931-47DE-8B67-02B222F0FDD8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0EBA-E5CF-4D32-A072-C1FC90E89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527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8B901-E931-47DE-8B67-02B222F0FDD8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0EBA-E5CF-4D32-A072-C1FC90E89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802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8B901-E931-47DE-8B67-02B222F0FDD8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0EBA-E5CF-4D32-A072-C1FC90E89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988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8B901-E931-47DE-8B67-02B222F0FDD8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0EBA-E5CF-4D32-A072-C1FC90E89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584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8B901-E931-47DE-8B67-02B222F0FDD8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80EBA-E5CF-4D32-A072-C1FC90E89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744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1143000"/>
            <a:ext cx="8610600" cy="6858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Substitution, Elimination, Graphing, Matrices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09800" y="-222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00B0F0"/>
                </a:solidFill>
              </a:rPr>
              <a:t>Solving Systems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52400" y="2133600"/>
            <a:ext cx="119634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000" dirty="0">
                <a:solidFill>
                  <a:srgbClr val="00B0F0"/>
                </a:solidFill>
              </a:rPr>
              <a:t>Day 1 Substitution</a:t>
            </a:r>
            <a:r>
              <a:rPr lang="en-US" sz="4000" dirty="0">
                <a:solidFill>
                  <a:schemeClr val="bg1"/>
                </a:solidFill>
              </a:rPr>
              <a:t>:</a:t>
            </a:r>
          </a:p>
          <a:p>
            <a:pPr marL="514350" indent="-514350" algn="l"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Solve 1 equation for 1 of the variables</a:t>
            </a:r>
          </a:p>
          <a:p>
            <a:pPr marL="514350" indent="-514350" algn="l"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Substitute the solved variable in the 2</a:t>
            </a:r>
            <a:r>
              <a:rPr lang="en-US" sz="4000" baseline="30000" dirty="0">
                <a:solidFill>
                  <a:schemeClr val="bg1"/>
                </a:solidFill>
              </a:rPr>
              <a:t>nd</a:t>
            </a:r>
            <a:r>
              <a:rPr lang="en-US" sz="4000" dirty="0">
                <a:solidFill>
                  <a:schemeClr val="bg1"/>
                </a:solidFill>
              </a:rPr>
              <a:t> equation</a:t>
            </a:r>
          </a:p>
          <a:p>
            <a:pPr marL="514350" indent="-514350" algn="l"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Distribute/CLT to find variable 1</a:t>
            </a:r>
          </a:p>
          <a:p>
            <a:pPr marL="514350" indent="-514350" algn="l"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Substitute the found value back in to 1 equation to find the 2</a:t>
            </a:r>
            <a:r>
              <a:rPr lang="en-US" sz="4000" baseline="30000" dirty="0">
                <a:solidFill>
                  <a:schemeClr val="bg1"/>
                </a:solidFill>
              </a:rPr>
              <a:t>nd</a:t>
            </a:r>
            <a:r>
              <a:rPr lang="en-US" sz="4000" dirty="0">
                <a:solidFill>
                  <a:schemeClr val="bg1"/>
                </a:solidFill>
              </a:rPr>
              <a:t> variable</a:t>
            </a:r>
          </a:p>
        </p:txBody>
      </p:sp>
    </p:spTree>
    <p:extLst>
      <p:ext uri="{BB962C8B-B14F-4D97-AF65-F5344CB8AC3E}">
        <p14:creationId xmlns:p14="http://schemas.microsoft.com/office/powerpoint/2010/main" val="3671055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1702560" y="178560"/>
              <a:ext cx="7090560" cy="647424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93200" y="169200"/>
                <a:ext cx="7109280" cy="6492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7221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52400" y="152400"/>
            <a:ext cx="11811000" cy="411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400" dirty="0">
                <a:solidFill>
                  <a:srgbClr val="00B0F0"/>
                </a:solidFill>
              </a:rPr>
              <a:t>Day 2 Elimination</a:t>
            </a:r>
            <a:r>
              <a:rPr lang="en-US" sz="4400" dirty="0">
                <a:solidFill>
                  <a:prstClr val="white"/>
                </a:solidFill>
              </a:rPr>
              <a:t>:</a:t>
            </a:r>
          </a:p>
          <a:p>
            <a:pPr marL="514350" indent="-514350" algn="l">
              <a:buFont typeface="Arial" pitchFamily="34" charset="0"/>
              <a:buAutoNum type="arabicPeriod"/>
            </a:pPr>
            <a:r>
              <a:rPr lang="en-US" sz="4400" dirty="0">
                <a:solidFill>
                  <a:prstClr val="white"/>
                </a:solidFill>
              </a:rPr>
              <a:t>Multiply 1 or 2 equations by some #’s to attain opposite coefficients of at least 1 of the variables</a:t>
            </a:r>
          </a:p>
          <a:p>
            <a:pPr marL="514350" indent="-514350" algn="l">
              <a:buFont typeface="Arial" pitchFamily="34" charset="0"/>
              <a:buAutoNum type="arabicPeriod"/>
            </a:pPr>
            <a:r>
              <a:rPr lang="en-US" sz="4400" dirty="0">
                <a:solidFill>
                  <a:prstClr val="white"/>
                </a:solidFill>
              </a:rPr>
              <a:t>Add the 2 equations together</a:t>
            </a:r>
          </a:p>
          <a:p>
            <a:pPr marL="514350" indent="-514350" algn="l">
              <a:buFont typeface="Arial" pitchFamily="34" charset="0"/>
              <a:buAutoNum type="arabicPeriod"/>
            </a:pPr>
            <a:r>
              <a:rPr lang="en-US" sz="4400" dirty="0">
                <a:solidFill>
                  <a:prstClr val="white"/>
                </a:solidFill>
              </a:rPr>
              <a:t>Repeat process with </a:t>
            </a:r>
          </a:p>
          <a:p>
            <a:pPr marL="514350" indent="-514350" algn="l">
              <a:buFont typeface="Arial" pitchFamily="34" charset="0"/>
              <a:buAutoNum type="arabicPeriod"/>
            </a:pPr>
            <a:r>
              <a:rPr lang="en-US" sz="4400" dirty="0">
                <a:solidFill>
                  <a:prstClr val="white"/>
                </a:solidFill>
              </a:rPr>
              <a:t>Substitute the found value back in to 1 equation to find the 2</a:t>
            </a:r>
            <a:r>
              <a:rPr lang="en-US" sz="4400" baseline="30000" dirty="0">
                <a:solidFill>
                  <a:prstClr val="white"/>
                </a:solidFill>
              </a:rPr>
              <a:t>nd</a:t>
            </a:r>
            <a:r>
              <a:rPr lang="en-US" sz="4400" dirty="0">
                <a:solidFill>
                  <a:prstClr val="white"/>
                </a:solidFill>
              </a:rPr>
              <a:t> variable</a:t>
            </a:r>
          </a:p>
        </p:txBody>
      </p:sp>
    </p:spTree>
    <p:extLst>
      <p:ext uri="{BB962C8B-B14F-4D97-AF65-F5344CB8AC3E}">
        <p14:creationId xmlns:p14="http://schemas.microsoft.com/office/powerpoint/2010/main" val="1062816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58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609600" y="0"/>
            <a:ext cx="11201400" cy="6705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100" dirty="0">
                <a:solidFill>
                  <a:srgbClr val="00B0F0"/>
                </a:solidFill>
              </a:rPr>
              <a:t>Day 3</a:t>
            </a:r>
            <a:r>
              <a:rPr lang="en-US" sz="4100" dirty="0">
                <a:solidFill>
                  <a:schemeClr val="bg1"/>
                </a:solidFill>
              </a:rPr>
              <a:t>: 3 Variable systems by hand</a:t>
            </a:r>
          </a:p>
          <a:p>
            <a:pPr algn="l"/>
            <a:endParaRPr lang="en-US" sz="4100" dirty="0">
              <a:solidFill>
                <a:schemeClr val="bg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sz="4100" dirty="0">
                <a:solidFill>
                  <a:schemeClr val="bg1"/>
                </a:solidFill>
              </a:rPr>
              <a:t>Use the elimination process on two of the original equations to eliminate one variable. </a:t>
            </a:r>
          </a:p>
          <a:p>
            <a:pPr marL="971550" lvl="1" indent="-514350" algn="l">
              <a:buFont typeface="Arial" panose="020B0604020202020204" pitchFamily="34" charset="0"/>
              <a:buChar char="•"/>
            </a:pPr>
            <a:r>
              <a:rPr lang="en-US" sz="4100" dirty="0">
                <a:solidFill>
                  <a:schemeClr val="bg1"/>
                </a:solidFill>
              </a:rPr>
              <a:t>Creates equation 4 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4100" dirty="0">
                <a:solidFill>
                  <a:schemeClr val="bg1"/>
                </a:solidFill>
              </a:rPr>
              <a:t>Take </a:t>
            </a:r>
            <a:r>
              <a:rPr lang="en-US" sz="4100" dirty="0" smtClean="0">
                <a:solidFill>
                  <a:schemeClr val="bg1"/>
                </a:solidFill>
              </a:rPr>
              <a:t>third equation </a:t>
            </a:r>
            <a:r>
              <a:rPr lang="en-US" sz="4100" dirty="0">
                <a:solidFill>
                  <a:schemeClr val="bg1"/>
                </a:solidFill>
              </a:rPr>
              <a:t>and one of the </a:t>
            </a:r>
            <a:r>
              <a:rPr lang="en-US" sz="4100" dirty="0" smtClean="0">
                <a:solidFill>
                  <a:schemeClr val="bg1"/>
                </a:solidFill>
              </a:rPr>
              <a:t>others and </a:t>
            </a:r>
            <a:r>
              <a:rPr lang="en-US" sz="4100" dirty="0">
                <a:solidFill>
                  <a:schemeClr val="bg1"/>
                </a:solidFill>
              </a:rPr>
              <a:t>use elimination to eliminate same variable as before.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4100" dirty="0">
                <a:solidFill>
                  <a:schemeClr val="bg1"/>
                </a:solidFill>
              </a:rPr>
              <a:t>Creates equation 5 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4100" dirty="0">
                <a:solidFill>
                  <a:schemeClr val="bg1"/>
                </a:solidFill>
              </a:rPr>
              <a:t>Use elimination with equations 4 and 5 to get down to one variable.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4100" dirty="0">
                <a:solidFill>
                  <a:schemeClr val="bg1"/>
                </a:solidFill>
              </a:rPr>
              <a:t>Substitute that value into equation 4 or 5. Solve for remaining variable. 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4100" dirty="0">
                <a:solidFill>
                  <a:schemeClr val="bg1"/>
                </a:solidFill>
              </a:rPr>
              <a:t>Substitute both values into one of original 3 equations to solve for final variable. </a:t>
            </a:r>
          </a:p>
          <a:p>
            <a:pPr marL="514350" indent="-514350" algn="l">
              <a:buFont typeface="+mj-lt"/>
              <a:buAutoNum type="arabicPeriod"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924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1854480" y="544680"/>
              <a:ext cx="7885080" cy="469728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45120" y="535320"/>
                <a:ext cx="7903800" cy="471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8537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Subtitle 2"/>
              <p:cNvSpPr txBox="1">
                <a:spLocks/>
              </p:cNvSpPr>
              <p:nvPr/>
            </p:nvSpPr>
            <p:spPr>
              <a:xfrm>
                <a:off x="228600" y="381000"/>
                <a:ext cx="11811000" cy="66294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en-US" dirty="0">
                    <a:solidFill>
                      <a:srgbClr val="00B0F0"/>
                    </a:solidFill>
                  </a:rPr>
                  <a:t>Day 4 Matrices</a:t>
                </a:r>
                <a:r>
                  <a:rPr lang="en-US" dirty="0">
                    <a:solidFill>
                      <a:schemeClr val="bg1"/>
                    </a:solidFill>
                  </a:rPr>
                  <a:t>:</a:t>
                </a:r>
              </a:p>
              <a:p>
                <a:pPr marL="514350" indent="-514350" algn="l">
                  <a:buAutoNum type="arabicPeriod"/>
                </a:pPr>
                <a:r>
                  <a:rPr lang="en-US" dirty="0">
                    <a:solidFill>
                      <a:schemeClr val="bg1"/>
                    </a:solidFill>
                  </a:rPr>
                  <a:t>Get your calculator!</a:t>
                </a:r>
              </a:p>
              <a:p>
                <a:pPr marL="514350" indent="-514350" algn="l">
                  <a:buAutoNum type="arabicPeriod"/>
                </a:pPr>
                <a:r>
                  <a:rPr lang="en-US" dirty="0">
                    <a:solidFill>
                      <a:schemeClr val="bg1"/>
                    </a:solidFill>
                  </a:rPr>
                  <a:t>Hit 2</a:t>
                </a:r>
                <a:r>
                  <a:rPr lang="en-US" baseline="30000" dirty="0">
                    <a:solidFill>
                      <a:schemeClr val="bg1"/>
                    </a:solidFill>
                  </a:rPr>
                  <a:t>ND</a:t>
                </a:r>
                <a:r>
                  <a:rPr lang="en-US" dirty="0">
                    <a:solidFill>
                      <a:schemeClr val="bg1"/>
                    </a:solidFill>
                  </a:rPr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, for MATRIX→→EDIT, ENTER</a:t>
                </a:r>
              </a:p>
              <a:p>
                <a:pPr marL="514350" indent="-514350" algn="l">
                  <a:buAutoNum type="arabicPeriod"/>
                </a:pPr>
                <a:r>
                  <a:rPr lang="en-US" dirty="0">
                    <a:solidFill>
                      <a:schemeClr val="bg1"/>
                    </a:solidFill>
                  </a:rPr>
                  <a:t>Type in the matrix size, REMEMBER </a:t>
                </a:r>
                <a:br>
                  <a:rPr lang="en-US" dirty="0">
                    <a:solidFill>
                      <a:schemeClr val="bg1"/>
                    </a:solidFill>
                  </a:rPr>
                </a:br>
                <a:r>
                  <a:rPr lang="en-US" dirty="0">
                    <a:solidFill>
                      <a:srgbClr val="FFFF00"/>
                    </a:solidFill>
                  </a:rPr>
                  <a:t>ROWS BY COLUMNS</a:t>
                </a:r>
              </a:p>
              <a:p>
                <a:pPr marL="514350" indent="-514350" algn="l">
                  <a:buAutoNum type="arabicPeriod"/>
                </a:pPr>
                <a:r>
                  <a:rPr lang="en-US" dirty="0">
                    <a:solidFill>
                      <a:schemeClr val="bg1"/>
                    </a:solidFill>
                  </a:rPr>
                  <a:t>Type in the coefficients for the first equation, then second, then third…</a:t>
                </a:r>
              </a:p>
              <a:p>
                <a:pPr marL="514350" indent="-514350" algn="l">
                  <a:buAutoNum type="arabicPeriod"/>
                </a:pPr>
                <a:r>
                  <a:rPr lang="en-US" dirty="0">
                    <a:solidFill>
                      <a:schemeClr val="bg1"/>
                    </a:solidFill>
                  </a:rPr>
                  <a:t>Go to your home screen at hit </a:t>
                </a:r>
                <a:br>
                  <a:rPr lang="en-US" dirty="0">
                    <a:solidFill>
                      <a:schemeClr val="bg1"/>
                    </a:solidFill>
                  </a:rPr>
                </a:br>
                <a:r>
                  <a:rPr lang="en-US" dirty="0">
                    <a:solidFill>
                      <a:schemeClr val="bg1"/>
                    </a:solidFill>
                  </a:rPr>
                  <a:t>2</a:t>
                </a:r>
                <a:r>
                  <a:rPr lang="en-US" baseline="30000" dirty="0">
                    <a:solidFill>
                      <a:schemeClr val="bg1"/>
                    </a:solidFill>
                  </a:rPr>
                  <a:t>ND</a:t>
                </a:r>
                <a:r>
                  <a:rPr lang="en-US" dirty="0">
                    <a:solidFill>
                      <a:schemeClr val="bg1"/>
                    </a:solidFill>
                  </a:rPr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, for MATRIX→MATH and look for </a:t>
                </a:r>
                <a:r>
                  <a:rPr lang="en-US" dirty="0" err="1">
                    <a:solidFill>
                      <a:schemeClr val="bg1"/>
                    </a:solidFill>
                  </a:rPr>
                  <a:t>rref</a:t>
                </a:r>
                <a:r>
                  <a:rPr lang="en-US" dirty="0">
                    <a:solidFill>
                      <a:schemeClr val="bg1"/>
                    </a:solidFill>
                  </a:rPr>
                  <a:t>(</a:t>
                </a:r>
              </a:p>
              <a:p>
                <a:pPr marL="514350" indent="-514350" algn="l">
                  <a:buAutoNum type="arabicPeriod"/>
                </a:pPr>
                <a:r>
                  <a:rPr lang="en-US" dirty="0">
                    <a:solidFill>
                      <a:schemeClr val="bg1"/>
                    </a:solidFill>
                  </a:rPr>
                  <a:t>Hit ENTER then 2</a:t>
                </a:r>
                <a:r>
                  <a:rPr lang="en-US" baseline="30000" dirty="0">
                    <a:solidFill>
                      <a:schemeClr val="bg1"/>
                    </a:solidFill>
                  </a:rPr>
                  <a:t>ND</a:t>
                </a:r>
                <a:r>
                  <a:rPr lang="en-US" dirty="0">
                    <a:solidFill>
                      <a:schemeClr val="bg1"/>
                    </a:solidFill>
                  </a:rPr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, for MATRIX and select the matrix  </a:t>
                </a:r>
              </a:p>
            </p:txBody>
          </p:sp>
        </mc:Choice>
        <mc:Fallback xmlns="">
          <p:sp>
            <p:nvSpPr>
              <p:cNvPr id="4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81000"/>
                <a:ext cx="11811000" cy="6629400"/>
              </a:xfrm>
              <a:prstGeom prst="rect">
                <a:avLst/>
              </a:prstGeom>
              <a:blipFill rotWithShape="0">
                <a:blip r:embed="rId2"/>
                <a:stretch>
                  <a:fillRect l="-1394" t="-11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542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994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-4572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Partial Fraction Decomposition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"/>
            <a:ext cx="11277600" cy="5257800"/>
          </a:xfrm>
        </p:spPr>
        <p:txBody>
          <a:bodyPr>
            <a:noAutofit/>
          </a:bodyPr>
          <a:lstStyle/>
          <a:p>
            <a:pPr marL="514350" indent="-514350" algn="l">
              <a:buAutoNum type="arabicPeriod"/>
            </a:pPr>
            <a:r>
              <a:rPr lang="en-US" sz="4000" dirty="0" smtClean="0">
                <a:solidFill>
                  <a:schemeClr val="bg1"/>
                </a:solidFill>
              </a:rPr>
              <a:t>Factor denominators and separate into the partial fractions</a:t>
            </a:r>
          </a:p>
          <a:p>
            <a:pPr marL="971550" lvl="1" indent="-514350" algn="l">
              <a:buAutoNum type="arabicPeriod"/>
            </a:pPr>
            <a:r>
              <a:rPr lang="en-US" sz="3600" dirty="0" smtClean="0">
                <a:solidFill>
                  <a:schemeClr val="bg1"/>
                </a:solidFill>
              </a:rPr>
              <a:t>The number of factors and multiplicity determines the number of fractions</a:t>
            </a:r>
          </a:p>
          <a:p>
            <a:pPr marL="971550" lvl="1" indent="-514350" algn="l">
              <a:buAutoNum type="arabicPeriod"/>
            </a:pPr>
            <a:r>
              <a:rPr lang="en-US" sz="3600" dirty="0" smtClean="0">
                <a:solidFill>
                  <a:schemeClr val="bg1"/>
                </a:solidFill>
              </a:rPr>
              <a:t>The degree of each factor determines the look of the numerator (numerator is a degree less than denominator)</a:t>
            </a:r>
          </a:p>
          <a:p>
            <a:pPr marL="514350" indent="-514350" algn="l">
              <a:buAutoNum type="arabicPeriod"/>
            </a:pPr>
            <a:r>
              <a:rPr lang="en-US" sz="4000" dirty="0" smtClean="0">
                <a:solidFill>
                  <a:schemeClr val="bg1"/>
                </a:solidFill>
              </a:rPr>
              <a:t>Multiply by the LCD</a:t>
            </a:r>
          </a:p>
          <a:p>
            <a:pPr marL="514350" indent="-514350" algn="l">
              <a:buAutoNum type="arabicPeriod"/>
            </a:pPr>
            <a:r>
              <a:rPr lang="en-US" sz="4000" dirty="0" smtClean="0">
                <a:solidFill>
                  <a:schemeClr val="bg1"/>
                </a:solidFill>
              </a:rPr>
              <a:t>Distribute and rearrange</a:t>
            </a:r>
          </a:p>
          <a:p>
            <a:pPr marL="514350" indent="-514350" algn="l">
              <a:buAutoNum type="arabicPeriod"/>
            </a:pPr>
            <a:r>
              <a:rPr lang="en-US" sz="4000" dirty="0" smtClean="0">
                <a:solidFill>
                  <a:schemeClr val="bg1"/>
                </a:solidFill>
              </a:rPr>
              <a:t>Solve the system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232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1152</TotalTime>
  <Words>247</Words>
  <Application>Microsoft Office PowerPoint</Application>
  <PresentationFormat>Widescreen</PresentationFormat>
  <Paragraphs>35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Partial Fraction Decomposition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Cooper, David J</dc:creator>
  <cp:lastModifiedBy>Cooper, David J</cp:lastModifiedBy>
  <cp:revision>17</cp:revision>
  <dcterms:created xsi:type="dcterms:W3CDTF">2013-03-07T15:04:31Z</dcterms:created>
  <dcterms:modified xsi:type="dcterms:W3CDTF">2016-02-18T19:34:37Z</dcterms:modified>
</cp:coreProperties>
</file>