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5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5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8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3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6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5295-FAC5-49AC-8F05-3D242380A43F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752599"/>
            <a:ext cx="3352800" cy="7651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#2 Factoring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2517774"/>
                <a:ext cx="11430000" cy="1676401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Standard </a:t>
                </a:r>
                <a:r>
                  <a:rPr lang="en-US" dirty="0" err="1" smtClean="0">
                    <a:solidFill>
                      <a:srgbClr val="FFFF00"/>
                    </a:solidFill>
                  </a:rPr>
                  <a:t>Form→</a:t>
                </a:r>
                <a:r>
                  <a:rPr lang="en-US" dirty="0" err="1">
                    <a:solidFill>
                      <a:srgbClr val="FFFF00"/>
                    </a:solidFill>
                  </a:rPr>
                  <a:t>Factoring</a:t>
                </a:r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→Factored Form</a:t>
                </a:r>
              </a:p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Zero Product Property: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=0,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𝑡h𝑒𝑛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𝑜𝑟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2517774"/>
                <a:ext cx="11430000" cy="1676401"/>
              </a:xfrm>
              <a:blipFill>
                <a:blip r:embed="rId2"/>
                <a:stretch>
                  <a:fillRect l="-1333"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948354" y="-35739"/>
            <a:ext cx="59436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#1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Square Root Method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48474"/>
            <a:ext cx="11430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When it works, it’s fast (Either no linear term or quantity squared)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Part of completing the square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48354" y="3733800"/>
            <a:ext cx="6295292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#3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304800" y="4495800"/>
                <a:ext cx="120396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 Works every time! And it skips right to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x-intercepts (zeroes/solutions)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 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𝑏𝑥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𝑐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=0,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𝑡h𝑒𝑛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𝑏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−4</m:t>
                              </m:r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95800"/>
                <a:ext cx="12039600" cy="2362200"/>
              </a:xfrm>
              <a:prstGeom prst="rect">
                <a:avLst/>
              </a:prstGeom>
              <a:blipFill rotWithShape="0">
                <a:blip r:embed="rId3"/>
                <a:stretch>
                  <a:fillRect l="-1266" t="-3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5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24384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1676400" y="1066799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8763000" y="106680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Rational Zero Theorem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40386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457200" y="2685247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Calibri"/>
                <a:ea typeface="+mn-ea"/>
                <a:cs typeface="+mn-cs"/>
              </a:rPr>
              <a:t>Quadratic Formula, Square Root Method, Calculator</a:t>
            </a:r>
          </a:p>
        </p:txBody>
      </p:sp>
    </p:spTree>
    <p:extLst>
      <p:ext uri="{BB962C8B-B14F-4D97-AF65-F5344CB8AC3E}">
        <p14:creationId xmlns:p14="http://schemas.microsoft.com/office/powerpoint/2010/main" val="212169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453</TotalTime>
  <Words>100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 Theme</vt:lpstr>
      <vt:lpstr>#2 Factoring 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</dc:title>
  <dc:creator>Cooper, David J</dc:creator>
  <cp:lastModifiedBy>Cooper, David J</cp:lastModifiedBy>
  <cp:revision>7</cp:revision>
  <dcterms:created xsi:type="dcterms:W3CDTF">2016-08-18T12:46:51Z</dcterms:created>
  <dcterms:modified xsi:type="dcterms:W3CDTF">2017-08-22T16:16:42Z</dcterms:modified>
</cp:coreProperties>
</file>