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9" r:id="rId2"/>
    <p:sldId id="261" r:id="rId3"/>
    <p:sldId id="256" r:id="rId4"/>
    <p:sldId id="257" r:id="rId5"/>
    <p:sldId id="260" r:id="rId6"/>
    <p:sldId id="258" r:id="rId7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28554-4F77-4FCA-81F0-1811C236F5F7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44AFD-A0E8-49EB-9560-694BC419C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22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5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3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7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1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3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8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8C3A-6040-44F7-864F-2156E0503B8D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EA89E-4326-4D7D-88B3-C68B712F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0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217714" y="1831886"/>
                <a:ext cx="4876800" cy="2644775"/>
              </a:xfrm>
              <a:ln>
                <a:solidFill>
                  <a:srgbClr val="FFFF00"/>
                </a:solidFill>
              </a:ln>
            </p:spPr>
            <p:txBody>
              <a:bodyPr anchor="t">
                <a:normAutofit fontScale="90000"/>
              </a:bodyPr>
              <a:lstStyle/>
              <a:p>
                <a:pPr algn="l"/>
                <a:r>
                  <a:rPr lang="en-US" dirty="0" smtClean="0">
                    <a:solidFill>
                      <a:srgbClr val="FFFF00"/>
                    </a:solidFill>
                  </a:rPr>
                  <a:t>Reciprocal Identities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	</a:t>
                </a:r>
                <a:br>
                  <a:rPr lang="en-US" dirty="0" smtClean="0">
                    <a:solidFill>
                      <a:schemeClr val="bg1"/>
                    </a:solidFill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1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31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1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csc</m:t>
                            </m:r>
                          </m:fName>
                          <m:e>
                            <m: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100" dirty="0" smtClean="0">
                    <a:solidFill>
                      <a:schemeClr val="bg1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1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1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r>
                          <a:rPr lang="en-US" sz="31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31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1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1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1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31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100" i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3100" i="1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1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31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1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100" dirty="0" smtClean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1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31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1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100" dirty="0" smtClean="0">
                    <a:solidFill>
                      <a:schemeClr val="bg1"/>
                    </a:solidFill>
                  </a:rPr>
                  <a:t/>
                </a:r>
                <a:br>
                  <a:rPr lang="en-US" sz="3100" dirty="0" smtClean="0">
                    <a:solidFill>
                      <a:schemeClr val="bg1"/>
                    </a:solidFill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1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31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1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100" dirty="0" smtClean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1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31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1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1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31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31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17714" y="1831886"/>
                <a:ext cx="4876800" cy="2644775"/>
              </a:xfrm>
              <a:blipFill>
                <a:blip r:embed="rId2"/>
                <a:stretch>
                  <a:fillRect l="-4364" t="-3908"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10600" cy="1470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Basic Trigonometric Identities 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68685" y="2286000"/>
                <a:ext cx="3592286" cy="249568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  <a:latin typeface="+mj-lt"/>
                  </a:rPr>
                  <a:t>Ratio Identities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800" dirty="0" smtClean="0">
                  <a:solidFill>
                    <a:schemeClr val="bg1"/>
                  </a:solidFill>
                  <a:latin typeface="+mj-lt"/>
                </a:endParaRPr>
              </a:p>
              <a:p>
                <a:endParaRPr lang="en-US" sz="1050" dirty="0" smtClean="0">
                  <a:solidFill>
                    <a:schemeClr val="bg1"/>
                  </a:solidFill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685" y="2286000"/>
                <a:ext cx="3592286" cy="2495683"/>
              </a:xfrm>
              <a:prstGeom prst="rect">
                <a:avLst/>
              </a:prstGeom>
              <a:blipFill rotWithShape="0">
                <a:blip r:embed="rId3"/>
                <a:stretch>
                  <a:fillRect l="-5743" t="-4136" r="-84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0114" y="4936262"/>
                <a:ext cx="8392886" cy="1754326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rgbClr val="00B0F0"/>
                    </a:solidFill>
                    <a:latin typeface="+mj-lt"/>
                  </a:rPr>
                  <a:t>Pythagorean Identities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b="0" dirty="0" smtClean="0">
                  <a:solidFill>
                    <a:schemeClr val="bg1"/>
                  </a:solidFill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func>
                        <m:func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func>
                        <m:func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cot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+1=</m:t>
                      </m:r>
                      <m:func>
                        <m:func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csc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sz="3600" dirty="0">
                  <a:solidFill>
                    <a:schemeClr val="bg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14" y="4936262"/>
                <a:ext cx="8392886" cy="1754326"/>
              </a:xfrm>
              <a:prstGeom prst="rect">
                <a:avLst/>
              </a:prstGeom>
              <a:blipFill rotWithShape="0">
                <a:blip r:embed="rId4"/>
                <a:stretch>
                  <a:fillRect l="-2175" t="-5172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74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Co-function Identities 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6670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 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csc</m:t>
                            </m:r>
                          </m:fName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dirty="0" smtClean="0">
                    <a:solidFill>
                      <a:schemeClr val="bg1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sec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 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667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457200" y="4267201"/>
            <a:ext cx="82296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Odd-Even Identities 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5562600"/>
                <a:ext cx="8153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=−</m:t>
                        </m:r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=−</m:t>
                        </m:r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=−</m:t>
                        </m:r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562600"/>
                <a:ext cx="8153400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92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1470025"/>
          </a:xfr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5 or 6 Things to Keep in Mind While Trying to Prove Identities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610600" cy="4419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Start on the more “complicated” side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Change everything to </a:t>
            </a:r>
            <a:r>
              <a:rPr lang="en-US" dirty="0" err="1" smtClean="0">
                <a:solidFill>
                  <a:schemeClr val="bg1"/>
                </a:solidFill>
              </a:rPr>
              <a:t>sines</a:t>
            </a:r>
            <a:r>
              <a:rPr lang="en-US" dirty="0" smtClean="0">
                <a:solidFill>
                  <a:schemeClr val="bg1"/>
                </a:solidFill>
              </a:rPr>
              <a:t> and cosines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Look for algebra stuff to do to the expression </a:t>
            </a:r>
            <a:r>
              <a:rPr lang="en-US" dirty="0" smtClean="0">
                <a:solidFill>
                  <a:srgbClr val="00B050"/>
                </a:solidFill>
              </a:rPr>
              <a:t>(list of 5 algebra things to keep in mind)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Look for those easy basic identities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Keep looking back at the side you are working towards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Write BIG</a:t>
            </a:r>
          </a:p>
        </p:txBody>
      </p:sp>
    </p:spTree>
    <p:extLst>
      <p:ext uri="{BB962C8B-B14F-4D97-AF65-F5344CB8AC3E}">
        <p14:creationId xmlns:p14="http://schemas.microsoft.com/office/powerpoint/2010/main" val="184216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2057400"/>
            <a:ext cx="88392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Algebra Things to Keep in Mind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Expand It! Factor (The difference of squares)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Condense It! Distribute (The difference of squares)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Multiply by ONE (The difference of squares)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Simplify complex fractions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Common Denominator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610600" cy="1470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5 or 6 Things to Keep in Mind While Trying to Prove Identities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69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Expression=Expression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Look at options for rewriting expression, pick one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Rewrite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Look and see options pick one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Rewrite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Look and see options pick one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Rewrite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Look and see options pick one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Rewrite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6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10600" cy="1470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5 Steps to Solve Trig Equations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2057400"/>
            <a:ext cx="8610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Set equation equal to zero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Trig Identities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Factor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Set each factor equal to zero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The Unit Circle</a:t>
            </a:r>
          </a:p>
        </p:txBody>
      </p:sp>
    </p:spTree>
    <p:extLst>
      <p:ext uri="{BB962C8B-B14F-4D97-AF65-F5344CB8AC3E}">
        <p14:creationId xmlns:p14="http://schemas.microsoft.com/office/powerpoint/2010/main" val="82773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186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Reciprocal Identities  sin⁡θ=1/csc⁡θ   csc⁡θ=1/sin⁡θ  cos⁡θ=1/sec⁡θ  sec⁡θ=1/cos⁡θ  tan⁡θ=1/cot⁡θ  cot⁡θ=1/tan⁡θ </vt:lpstr>
      <vt:lpstr>Co-function Identities </vt:lpstr>
      <vt:lpstr>5 or 6 Things to Keep in Mind While Trying to Prove Identities</vt:lpstr>
      <vt:lpstr>PowerPoint Presentation</vt:lpstr>
      <vt:lpstr>Expression=Expression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or 6 Things to Keep in Mind While Trying to Prove Identities</dc:title>
  <dc:creator>Cooper, David J</dc:creator>
  <cp:lastModifiedBy>Cooper, David J</cp:lastModifiedBy>
  <cp:revision>26</cp:revision>
  <cp:lastPrinted>2017-01-30T14:06:16Z</cp:lastPrinted>
  <dcterms:created xsi:type="dcterms:W3CDTF">2013-01-24T14:09:45Z</dcterms:created>
  <dcterms:modified xsi:type="dcterms:W3CDTF">2018-02-05T18:45:21Z</dcterms:modified>
</cp:coreProperties>
</file>